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59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60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67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1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89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43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93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21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48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30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36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EE0E-E1A3-426A-98FA-EF1976465C7C}" type="datetimeFigureOut">
              <a:rPr lang="pt-BR" smtClean="0"/>
              <a:t>07/02/2017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9528-572A-4ECD-BFA8-87F15B198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38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&amp;imgrefurl=https://www.flickr.com/photos/mendeley/sets/72157630652171616/&amp;h=0&amp;w=0&amp;tbnid=9mPC0eD_EDTFeM&amp;zoom=1&amp;tbnh=110&amp;tbnw=457&amp;docid=vGDr9Vvo_vfziM&amp;tbm=isch&amp;ei=u-BgVLOdEIipgwS6qIToDw&amp;ved=0CBAQsCUoBA" TargetMode="External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Como instalar o “</a:t>
            </a:r>
            <a:r>
              <a:rPr lang="pt-BR" dirty="0" err="1" smtClean="0"/>
              <a:t>Mendeley</a:t>
            </a:r>
            <a:r>
              <a:rPr lang="pt-BR" dirty="0" smtClean="0"/>
              <a:t>” em seu computador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dirty="0" smtClean="0">
                <a:hlinkClick r:id="rId2"/>
              </a:rPr>
              <a:t>www.mendeley.com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6868" name="Picture 4" descr="https://encrypted-tbn2.gstatic.com/images?q=tbn:ANd9GcSgF2LNa9esN9XV_fMkCVErSbnopWZosrhNPpPb-zRZ0Q71Jk5ksVXoIH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3071810"/>
            <a:ext cx="4352925" cy="1047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2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1º Passo) Criar uma conta</a:t>
            </a:r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1214414" y="2714620"/>
            <a:ext cx="2000264" cy="11430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>
            <a:stCxn id="5" idx="4"/>
          </p:cNvCxnSpPr>
          <p:nvPr/>
        </p:nvCxnSpPr>
        <p:spPr>
          <a:xfrm rot="5400000">
            <a:off x="1428728" y="4643446"/>
            <a:ext cx="157163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9723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2º Passo) Cadastrar os dados (e-mail, nome, sobrenome e senha)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11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3º Passo) Cadastrar um campo de estudo e o grau acadêmico</a:t>
            </a:r>
            <a:endParaRPr lang="pt-B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99346" cy="517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3071802" y="1214422"/>
            <a:ext cx="3214710" cy="18573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5" idx="4"/>
          </p:cNvCxnSpPr>
          <p:nvPr/>
        </p:nvCxnSpPr>
        <p:spPr>
          <a:xfrm rot="16200000" flipH="1">
            <a:off x="3411132" y="4339834"/>
            <a:ext cx="2643208" cy="10715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429388" y="128586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C00000"/>
                </a:solidFill>
              </a:rPr>
              <a:t>Earth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Sciences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00826" y="20716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C00000"/>
                </a:solidFill>
              </a:rPr>
              <a:t>Student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err="1" smtClean="0">
                <a:solidFill>
                  <a:srgbClr val="C00000"/>
                </a:solidFill>
              </a:rPr>
              <a:t>Bachelor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4º Passo) Instalar no computador</a:t>
            </a:r>
            <a:endParaRPr lang="pt-B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5643570" y="4429132"/>
            <a:ext cx="1428760" cy="571504"/>
          </a:xfrm>
          <a:prstGeom prst="ellipse">
            <a:avLst/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0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Entrada do software</a:t>
            </a:r>
            <a:endParaRPr lang="pt-B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2532"/>
            <a:ext cx="9143999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35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</Words>
  <Application>Microsoft Office PowerPoint</Application>
  <PresentationFormat>Apresentação na tela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</dc:creator>
  <cp:lastModifiedBy>D</cp:lastModifiedBy>
  <cp:revision>1</cp:revision>
  <dcterms:created xsi:type="dcterms:W3CDTF">2017-02-07T23:58:28Z</dcterms:created>
  <dcterms:modified xsi:type="dcterms:W3CDTF">2017-02-08T00:08:01Z</dcterms:modified>
</cp:coreProperties>
</file>