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75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5" r:id="rId20"/>
    <p:sldId id="286" r:id="rId21"/>
    <p:sldId id="276" r:id="rId22"/>
    <p:sldId id="287" r:id="rId23"/>
    <p:sldId id="277" r:id="rId24"/>
    <p:sldId id="280" r:id="rId25"/>
    <p:sldId id="281" r:id="rId26"/>
    <p:sldId id="282" r:id="rId27"/>
    <p:sldId id="283" r:id="rId28"/>
    <p:sldId id="284" r:id="rId29"/>
    <p:sldId id="288" r:id="rId30"/>
    <p:sldId id="289" r:id="rId31"/>
    <p:sldId id="290" r:id="rId32"/>
    <p:sldId id="291" r:id="rId33"/>
    <p:sldId id="29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293" r:id="rId47"/>
    <p:sldId id="294" r:id="rId48"/>
    <p:sldId id="295" r:id="rId49"/>
    <p:sldId id="297" r:id="rId50"/>
    <p:sldId id="300" r:id="rId51"/>
    <p:sldId id="298" r:id="rId52"/>
    <p:sldId id="299" r:id="rId53"/>
    <p:sldId id="301" r:id="rId54"/>
    <p:sldId id="306" r:id="rId55"/>
    <p:sldId id="302" r:id="rId56"/>
    <p:sldId id="303" r:id="rId57"/>
    <p:sldId id="304" r:id="rId58"/>
    <p:sldId id="312" r:id="rId59"/>
    <p:sldId id="325" r:id="rId60"/>
    <p:sldId id="330" r:id="rId61"/>
    <p:sldId id="340" r:id="rId62"/>
    <p:sldId id="328" r:id="rId63"/>
    <p:sldId id="329" r:id="rId64"/>
    <p:sldId id="327" r:id="rId65"/>
    <p:sldId id="309" r:id="rId66"/>
    <p:sldId id="310" r:id="rId67"/>
    <p:sldId id="332" r:id="rId68"/>
    <p:sldId id="334" r:id="rId69"/>
    <p:sldId id="335" r:id="rId70"/>
    <p:sldId id="336" r:id="rId71"/>
    <p:sldId id="337" r:id="rId72"/>
    <p:sldId id="339" r:id="rId73"/>
    <p:sldId id="331" r:id="rId7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03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29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59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D25A0-2478-435D-B446-B936967E64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640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23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82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2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29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46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69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64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58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1098C-EE64-4779-B0B2-42B29C87209D}" type="datetimeFigureOut">
              <a:rPr lang="pt-BR" smtClean="0"/>
              <a:t>06/05/2021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3955E-0E35-49B4-8E37-338BBD1EF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27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Es0Lo0r-As&amp;list=RDCMUCSFVp4elQeTIPvHveDc7j5Q&amp;index=19" TargetMode="External"/><Relationship Id="rId2" Type="http://schemas.openxmlformats.org/officeDocument/2006/relationships/hyperlink" Target="https://www.youtube.com/watch?v=m_7bq-X1L4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4WSUtAdiMU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t.com.br/cursos-criacaodepeixes/artigos/viveiros-para-a-criacao-de-peixes-qual-o-melhor-tamanho-e-formato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Peg1tbBt0A" TargetMode="External"/><Relationship Id="rId2" Type="http://schemas.openxmlformats.org/officeDocument/2006/relationships/hyperlink" Target="https://www.youtube.com/watch?v=Lu318-cLlL0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oleObject" Target="../embeddings/oleObject6.bin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cetesb.sp.gov.br/laboratorios/wp-content/uploads/sites/24/2015/01/manual-cianobacterias-2013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Qualidade de água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3568" y="3789040"/>
            <a:ext cx="7704856" cy="982960"/>
          </a:xfrm>
        </p:spPr>
        <p:txBody>
          <a:bodyPr/>
          <a:lstStyle/>
          <a:p>
            <a:r>
              <a:rPr lang="pt-BR" dirty="0" smtClean="0"/>
              <a:t>Produtividade primária e eutrofização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004048" y="486916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>
                    <a:lumMod val="50000"/>
                  </a:schemeClr>
                </a:solidFill>
              </a:rPr>
              <a:t>Prof. Dacley</a:t>
            </a:r>
            <a:endParaRPr lang="pt-B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8864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Universidade Federal da Grande Dourados – UFGD</a:t>
            </a:r>
          </a:p>
          <a:p>
            <a:pPr algn="ctr"/>
            <a:r>
              <a:rPr lang="pt-BR" sz="2400" dirty="0" smtClean="0"/>
              <a:t>Faculdade de Ciências Agrárias – FCA</a:t>
            </a:r>
          </a:p>
          <a:p>
            <a:pPr algn="ctr"/>
            <a:r>
              <a:rPr lang="pt-BR" sz="2400" dirty="0" smtClean="0"/>
              <a:t>Engenharia de Aquicultura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51422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algn="just"/>
            <a:r>
              <a:rPr lang="pt-BR" dirty="0" smtClean="0"/>
              <a:t>O que nós queremos, é manter uma condição ideal de criação, portanto o excesso de produtividade primária pode afetar todo o nosso sistema.</a:t>
            </a:r>
          </a:p>
          <a:p>
            <a:pPr algn="just"/>
            <a:r>
              <a:rPr lang="pt-BR" dirty="0" smtClean="0"/>
              <a:t>E o excesso é prejudicial, podendo levar a falta de oxigênio dissolvido, entre outras situações deletérias ao sistema de produção.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ctr"/>
            <a:r>
              <a:rPr lang="pt-BR" dirty="0" smtClean="0"/>
              <a:t>Eutrofização!!!</a:t>
            </a:r>
          </a:p>
          <a:p>
            <a:pPr algn="just"/>
            <a:endParaRPr lang="pt-BR" dirty="0"/>
          </a:p>
        </p:txBody>
      </p:sp>
      <p:sp>
        <p:nvSpPr>
          <p:cNvPr id="4" name="Seta para baixo 3"/>
          <p:cNvSpPr/>
          <p:nvPr/>
        </p:nvSpPr>
        <p:spPr>
          <a:xfrm>
            <a:off x="4067944" y="4581128"/>
            <a:ext cx="72008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0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ianobactérias + Civilização = Problemas para a Saúde, a Aqüicultura e a  Natureza | Revista Panorama da Aqüicul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44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08104" y="530120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Foto: Panorama da Aquicultura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2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algn="just"/>
            <a:r>
              <a:rPr lang="pt-BR" dirty="0" smtClean="0"/>
              <a:t>Existem medidas de manejo de qualidade de água que podem ser utilizadas visando o aumento/redução dessa transparência;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Aumento transparência: trocas de água, calagem, gesso, etc.</a:t>
            </a:r>
          </a:p>
          <a:p>
            <a:pPr algn="just"/>
            <a:r>
              <a:rPr lang="pt-BR" dirty="0" smtClean="0"/>
              <a:t>Redução da transparência: Adubação do viveiro, baixa renovação, etc.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353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Vídeos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pt-BR" dirty="0" smtClean="0"/>
          </a:p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www.youtube.com/watch?v=m_7bq-X1L4E</a:t>
            </a:r>
            <a:r>
              <a:rPr lang="pt-BR" dirty="0" smtClean="0"/>
              <a:t> - </a:t>
            </a:r>
            <a:r>
              <a:rPr lang="pt-BR" dirty="0"/>
              <a:t>"Eu fertilizo o tanque, mas a ÁGUA continua TRANSPARENTE. O que tá acontecendo?"</a:t>
            </a:r>
          </a:p>
          <a:p>
            <a:endParaRPr lang="pt-BR" dirty="0" smtClean="0"/>
          </a:p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www.youtube.com/watch?v=JEs0Lo0r-As&amp;list=RDCMUCSFVp4elQeTIPvHveDc7j5Q&amp;index=19</a:t>
            </a:r>
            <a:r>
              <a:rPr lang="pt-BR" dirty="0" smtClean="0"/>
              <a:t> - </a:t>
            </a:r>
            <a:r>
              <a:rPr lang="pt-BR" dirty="0"/>
              <a:t>TILÁPIA na PISCINA: a ÁGUA ficou VERDE por causa da CHUVA. O que fazer</a:t>
            </a:r>
            <a:r>
              <a:rPr lang="pt-BR" dirty="0" smtClean="0"/>
              <a:t>?</a:t>
            </a:r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>
                <a:hlinkClick r:id="rId4"/>
              </a:rPr>
              <a:t>https://</a:t>
            </a:r>
            <a:r>
              <a:rPr lang="pt-BR" dirty="0" smtClean="0">
                <a:hlinkClick r:id="rId4"/>
              </a:rPr>
              <a:t>www.youtube.com/watch?v=C4WSUtAdiMU</a:t>
            </a:r>
            <a:r>
              <a:rPr lang="pt-BR" dirty="0" smtClean="0"/>
              <a:t> - </a:t>
            </a:r>
            <a:r>
              <a:rPr lang="pt-BR" dirty="0"/>
              <a:t>"A ÁGUA do tanque está TURVA e os peixes estão comendo menos". Aprenda a resolver este problema</a:t>
            </a:r>
            <a:r>
              <a:rPr lang="pt-BR" dirty="0" smtClean="0"/>
              <a:t>!”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0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Considerações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Sistemas extensivos e </a:t>
            </a:r>
            <a:r>
              <a:rPr lang="pt-BR" dirty="0" err="1" smtClean="0"/>
              <a:t>semi-intensivos</a:t>
            </a:r>
            <a:r>
              <a:rPr lang="pt-BR" dirty="0" smtClean="0"/>
              <a:t>, leva-se em consideração a produtividade primária;</a:t>
            </a:r>
          </a:p>
          <a:p>
            <a:endParaRPr lang="pt-BR" dirty="0"/>
          </a:p>
          <a:p>
            <a:r>
              <a:rPr lang="pt-BR" dirty="0" smtClean="0"/>
              <a:t>Sistemas intensivos e </a:t>
            </a:r>
            <a:r>
              <a:rPr lang="pt-BR" dirty="0" err="1" smtClean="0"/>
              <a:t>superintensivos</a:t>
            </a:r>
            <a:r>
              <a:rPr lang="pt-BR" dirty="0" smtClean="0"/>
              <a:t>, esse controle não é primordial.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18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extensivo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1"/>
            <a:ext cx="7488832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8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</a:t>
            </a:r>
            <a:r>
              <a:rPr lang="pt-BR" dirty="0" err="1" smtClean="0"/>
              <a:t>semi</a:t>
            </a:r>
            <a:r>
              <a:rPr lang="pt-BR" dirty="0" err="1"/>
              <a:t>-</a:t>
            </a:r>
            <a:r>
              <a:rPr lang="pt-BR" dirty="0" err="1" smtClean="0"/>
              <a:t>intensivo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560507" cy="342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07" y="3420588"/>
            <a:ext cx="4583493" cy="343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95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intensivo</a:t>
            </a:r>
            <a:endParaRPr lang="pt-BR" dirty="0"/>
          </a:p>
        </p:txBody>
      </p:sp>
      <p:pic>
        <p:nvPicPr>
          <p:cNvPr id="1026" name="Picture 2" descr="Viveiros para a criação de peixes: qual o melhor tamanho e formato?   Artigos Cursos C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8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71600" y="609503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www.cpt.com.br/cursos-criacaodepeixes/artigos/viveiros-para-a-criacao-de-peixes-qual-o-melhor-tamanho-e-formato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04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Cadeias tróficas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Outra maneira de fazer um manejo eficiente da produtividade primária, é </a:t>
            </a:r>
            <a:r>
              <a:rPr lang="pt-BR" dirty="0" smtClean="0"/>
              <a:t>utilizar o conceito das </a:t>
            </a:r>
            <a:r>
              <a:rPr lang="pt-BR" dirty="0" smtClean="0"/>
              <a:t>cadeias </a:t>
            </a:r>
            <a:r>
              <a:rPr lang="pt-BR" dirty="0" smtClean="0"/>
              <a:t>tróficas e pirâmides tróficas. </a:t>
            </a:r>
            <a:r>
              <a:rPr lang="pt-BR" dirty="0" smtClean="0"/>
              <a:t>Neste sistema teremos consumidores em todos os nichos tróficos, além dos produtores.</a:t>
            </a:r>
          </a:p>
        </p:txBody>
      </p:sp>
    </p:spTree>
    <p:extLst>
      <p:ext uri="{BB962C8B-B14F-4D97-AF65-F5344CB8AC3E}">
        <p14:creationId xmlns:p14="http://schemas.microsoft.com/office/powerpoint/2010/main" val="33329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11953"/>
              </p:ext>
            </p:extLst>
          </p:nvPr>
        </p:nvGraphicFramePr>
        <p:xfrm>
          <a:off x="36513" y="330458"/>
          <a:ext cx="9107487" cy="6554926"/>
        </p:xfrm>
        <a:graphic>
          <a:graphicData uri="http://schemas.openxmlformats.org/drawingml/2006/table">
            <a:tbl>
              <a:tblPr/>
              <a:tblGrid>
                <a:gridCol w="1227081"/>
                <a:gridCol w="2205558"/>
                <a:gridCol w="5674848"/>
              </a:tblGrid>
              <a:tr h="1985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FLORA</a:t>
                      </a:r>
                      <a:endParaRPr kumimoji="0" lang="pt-B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PRODUTORES</a:t>
                      </a:r>
                      <a:endParaRPr kumimoji="0" lang="pt-B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Composto pelas plantas da margem e do fundo da lagoa e por algas microscópicas, as quais são as maiores responsáveis pela oxigenação do ambiente aquático e terrestre; à esta categoria formada pelas algas microscópicas chamamos fitoplâncton.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55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FAUNA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CONSUMIDORES PRIMÁRIOS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Composto por pequenos animais flutuantes (chamados Zooplâncton),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caramujos e peixes herbívoros, todos se alimentado diretamente dos vegetais.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70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CONSUMIDORES SECUNDÁRIOS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São aqueles que alimentam-se do nível anterior, ou seja, peixes carnívoros, insetos, cágados, etc., 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71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CONSUMIDORES TERCIÁRIOS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As aves aquáticas são o principal componente desta categoria, alimentando-se dos consumidores secundários.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71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DECOMPOSITORES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Esta categoria não pertence nem a fauna e nem a flora, alimentando-se no entanto dos restos destes, e sendo composta por fungos e bactérias.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331640" y="-9939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Ecossistema aquático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031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Produtividade primária é um conceito </a:t>
            </a:r>
            <a:r>
              <a:rPr lang="pt-BR" u="sng" dirty="0" smtClean="0"/>
              <a:t>ecológico</a:t>
            </a:r>
            <a:r>
              <a:rPr lang="pt-BR" dirty="0" smtClean="0"/>
              <a:t>, portanto sua dimensão é imensa. </a:t>
            </a:r>
            <a:endParaRPr lang="pt-BR" dirty="0"/>
          </a:p>
          <a:p>
            <a:pPr algn="just"/>
            <a:r>
              <a:rPr lang="pt-BR" dirty="0" smtClean="0"/>
              <a:t> Vamos dar ênfase nos processos que envolvem a aquicultura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60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p02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105" r="2048" b="2040"/>
          <a:stretch>
            <a:fillRect/>
          </a:stretch>
        </p:blipFill>
        <p:spPr bwMode="auto">
          <a:xfrm>
            <a:off x="1691680" y="48272"/>
            <a:ext cx="5544616" cy="686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6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88640"/>
            <a:ext cx="8343900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88024" y="63813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Winemiller</a:t>
            </a:r>
            <a:r>
              <a:rPr lang="pt-BR" dirty="0" smtClean="0"/>
              <a:t> et 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41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Produtividade -  Lei de Elton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268413"/>
            <a:ext cx="8497887" cy="10810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pt-BR" altLang="pt-BR" sz="2800" dirty="0">
                <a:solidFill>
                  <a:srgbClr val="000000"/>
                </a:solidFill>
                <a:latin typeface="Calibri" pitchFamily="34" charset="0"/>
              </a:rPr>
              <a:t>Cada nível trófico incorpora apenas 10% da energia do nível precedente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42988" y="2995613"/>
            <a:ext cx="7416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altLang="pt-BR" sz="2400">
                <a:solidFill>
                  <a:srgbClr val="000000"/>
                </a:solidFill>
              </a:rPr>
              <a:t>Quanto maior o nível trófico do organismo </a:t>
            </a:r>
            <a:r>
              <a:rPr lang="pt-BR" altLang="pt-BR" sz="2400">
                <a:solidFill>
                  <a:srgbClr val="000000"/>
                </a:solidFill>
                <a:sym typeface="Wingdings" pitchFamily="2" charset="2"/>
              </a:rPr>
              <a:t> menor a quantidade de energia disponível</a:t>
            </a: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643438" y="2420938"/>
            <a:ext cx="0" cy="5032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250825" y="4233863"/>
            <a:ext cx="8858250" cy="2290762"/>
            <a:chOff x="158" y="2659"/>
            <a:chExt cx="5580" cy="1443"/>
          </a:xfrm>
        </p:grpSpPr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1610" y="3158"/>
              <a:ext cx="1134" cy="663"/>
            </a:xfrm>
            <a:prstGeom prst="hexagon">
              <a:avLst>
                <a:gd name="adj" fmla="val 42760"/>
                <a:gd name="vf" fmla="val 11547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b="1">
                  <a:latin typeface="Calibri" pitchFamily="34" charset="0"/>
                </a:rPr>
                <a:t>Consumidores</a:t>
              </a:r>
            </a:p>
            <a:p>
              <a:pPr algn="ctr"/>
              <a:r>
                <a:rPr lang="pt-BR" altLang="pt-BR" b="1">
                  <a:latin typeface="Calibri" pitchFamily="34" charset="0"/>
                </a:rPr>
                <a:t>primários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58" y="3222"/>
              <a:ext cx="1089" cy="499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b="1">
                  <a:latin typeface="Calibri" pitchFamily="34" charset="0"/>
                </a:rPr>
                <a:t>Produtores</a:t>
              </a:r>
            </a:p>
          </p:txBody>
        </p:sp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>
              <a:off x="3107" y="3168"/>
              <a:ext cx="1134" cy="663"/>
            </a:xfrm>
            <a:prstGeom prst="hexagon">
              <a:avLst>
                <a:gd name="adj" fmla="val 42760"/>
                <a:gd name="vf" fmla="val 1154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b="1">
                  <a:latin typeface="Calibri" pitchFamily="34" charset="0"/>
                </a:rPr>
                <a:t>Consumidores</a:t>
              </a:r>
            </a:p>
            <a:p>
              <a:pPr algn="ctr"/>
              <a:r>
                <a:rPr lang="pt-BR" altLang="pt-BR" b="1">
                  <a:latin typeface="Calibri" pitchFamily="34" charset="0"/>
                </a:rPr>
                <a:t>secundários</a:t>
              </a:r>
            </a:p>
          </p:txBody>
        </p:sp>
        <p:sp>
          <p:nvSpPr>
            <p:cNvPr id="12" name="AutoShape 15"/>
            <p:cNvSpPr>
              <a:spLocks noChangeArrowheads="1"/>
            </p:cNvSpPr>
            <p:nvPr/>
          </p:nvSpPr>
          <p:spPr bwMode="auto">
            <a:xfrm>
              <a:off x="4604" y="3168"/>
              <a:ext cx="1134" cy="663"/>
            </a:xfrm>
            <a:prstGeom prst="hexagon">
              <a:avLst>
                <a:gd name="adj" fmla="val 42760"/>
                <a:gd name="vf" fmla="val 11547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b="1">
                  <a:latin typeface="Calibri" pitchFamily="34" charset="0"/>
                </a:rPr>
                <a:t>Consumidores</a:t>
              </a:r>
            </a:p>
            <a:p>
              <a:pPr algn="ctr"/>
              <a:r>
                <a:rPr lang="pt-BR" altLang="pt-BR" b="1">
                  <a:latin typeface="Calibri" pitchFamily="34" charset="0"/>
                </a:rPr>
                <a:t>terciários</a:t>
              </a: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1247" y="3494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721" y="372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566" y="3929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657" y="3975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2173" y="383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2018" y="4047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2109" y="409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2743" y="3494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3670" y="3848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3515" y="4056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3606" y="4102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4240" y="3494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5166" y="3830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5011" y="4038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5102" y="408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1247" y="3276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1000</a:t>
              </a:r>
            </a:p>
          </p:txBody>
        </p: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>
              <a:off x="4195" y="3222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10</a:t>
              </a:r>
            </a:p>
          </p:txBody>
        </p:sp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2699" y="3222"/>
              <a:ext cx="3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100</a:t>
              </a:r>
            </a:p>
          </p:txBody>
        </p:sp>
        <p:sp>
          <p:nvSpPr>
            <p:cNvPr id="31" name="AutoShape 34"/>
            <p:cNvSpPr>
              <a:spLocks/>
            </p:cNvSpPr>
            <p:nvPr/>
          </p:nvSpPr>
          <p:spPr bwMode="auto">
            <a:xfrm rot="5400000">
              <a:off x="2109" y="2432"/>
              <a:ext cx="136" cy="95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latin typeface="Calibri" pitchFamily="34" charset="0"/>
              </a:endParaRPr>
            </a:p>
          </p:txBody>
        </p:sp>
        <p:sp>
          <p:nvSpPr>
            <p:cNvPr id="32" name="Text Box 35"/>
            <p:cNvSpPr txBox="1">
              <a:spLocks noChangeArrowheads="1"/>
            </p:cNvSpPr>
            <p:nvPr/>
          </p:nvSpPr>
          <p:spPr bwMode="auto">
            <a:xfrm>
              <a:off x="2063" y="2659"/>
              <a:ext cx="45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10%</a:t>
              </a:r>
            </a:p>
          </p:txBody>
        </p:sp>
        <p:sp>
          <p:nvSpPr>
            <p:cNvPr id="33" name="AutoShape 36"/>
            <p:cNvSpPr>
              <a:spLocks/>
            </p:cNvSpPr>
            <p:nvPr/>
          </p:nvSpPr>
          <p:spPr bwMode="auto">
            <a:xfrm rot="5400000">
              <a:off x="3606" y="2432"/>
              <a:ext cx="136" cy="95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latin typeface="Calibri" pitchFamily="34" charset="0"/>
              </a:endParaRP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3560" y="2659"/>
              <a:ext cx="45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10%</a:t>
              </a:r>
            </a:p>
          </p:txBody>
        </p:sp>
        <p:sp>
          <p:nvSpPr>
            <p:cNvPr id="35" name="AutoShape 38"/>
            <p:cNvSpPr>
              <a:spLocks/>
            </p:cNvSpPr>
            <p:nvPr/>
          </p:nvSpPr>
          <p:spPr bwMode="auto">
            <a:xfrm rot="5400000">
              <a:off x="5103" y="2432"/>
              <a:ext cx="136" cy="95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 altLang="pt-BR">
                <a:latin typeface="Calibri" pitchFamily="34" charset="0"/>
              </a:endParaRP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5057" y="2659"/>
              <a:ext cx="45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10%</a:t>
              </a:r>
            </a:p>
          </p:txBody>
        </p:sp>
        <p:sp>
          <p:nvSpPr>
            <p:cNvPr id="37" name="Text Box 40"/>
            <p:cNvSpPr txBox="1">
              <a:spLocks noChangeArrowheads="1"/>
            </p:cNvSpPr>
            <p:nvPr/>
          </p:nvSpPr>
          <p:spPr bwMode="auto">
            <a:xfrm>
              <a:off x="2200" y="3838"/>
              <a:ext cx="3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900</a:t>
              </a:r>
            </a:p>
          </p:txBody>
        </p:sp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3696" y="3847"/>
              <a:ext cx="3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90</a:t>
              </a:r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5238" y="3847"/>
              <a:ext cx="3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9</a:t>
              </a: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793" y="3748"/>
              <a:ext cx="3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>
                  <a:latin typeface="Calibri" pitchFamily="34" charset="0"/>
                </a:rPr>
                <a:t>9000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0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algn="just"/>
            <a:r>
              <a:rPr lang="pt-BR" dirty="0"/>
              <a:t>Na aquicultura, podemos utilizar esses conceitos por meio de </a:t>
            </a:r>
            <a:r>
              <a:rPr lang="pt-BR" dirty="0" err="1"/>
              <a:t>policultivo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u="sng" dirty="0"/>
              <a:t>T</a:t>
            </a:r>
            <a:r>
              <a:rPr lang="pt-BR" u="sng" dirty="0" smtClean="0"/>
              <a:t>ilápias e camarão</a:t>
            </a:r>
          </a:p>
          <a:p>
            <a:pPr lvl="1" algn="just"/>
            <a:r>
              <a:rPr lang="pt-BR" dirty="0" smtClean="0"/>
              <a:t>Alimenta-se o peixe e o camarão ficará responsável pelo consumo das excretas (material rico em proteína) – reduzindo a carga de nutrientes no ambiente</a:t>
            </a: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21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just"/>
            <a:r>
              <a:rPr lang="pt-BR" u="sng" dirty="0" smtClean="0"/>
              <a:t>Diversas espécies</a:t>
            </a:r>
            <a:r>
              <a:rPr lang="pt-BR" dirty="0" smtClean="0"/>
              <a:t>, povoando os diversos nichos do viveiro e consumindo todos os alimentos disponíveis.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Dica</a:t>
            </a:r>
            <a:r>
              <a:rPr lang="pt-BR" dirty="0" smtClean="0"/>
              <a:t>: Cuidar com a densidade de estocagem pra não reduzir a quantidade de alimento natural.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37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Caso da </a:t>
            </a:r>
            <a:r>
              <a:rPr lang="pt-BR" dirty="0" err="1" smtClean="0"/>
              <a:t>Epagri</a:t>
            </a:r>
            <a:r>
              <a:rPr lang="pt-BR" dirty="0" smtClean="0"/>
              <a:t> - SC</a:t>
            </a:r>
            <a:endParaRPr lang="pt-BR" dirty="0"/>
          </a:p>
        </p:txBody>
      </p:sp>
      <p:pic>
        <p:nvPicPr>
          <p:cNvPr id="10244" name="Picture 4" descr="https://panoramadaaquicultura.com.br/wp-content/uploads/2018/42/IMAGES/carpastab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395328" cy="43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652120" y="61653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Panorama da Aquicultura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96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s Carpas | Revista Panorama da Aqüicul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4" y="1070986"/>
            <a:ext cx="4248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62694" y="188640"/>
            <a:ext cx="831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Recomendação de 2.000 kg de espécie principal por ha/ano (tilápia ou carpa comum)</a:t>
            </a:r>
            <a:endParaRPr lang="pt-BR" sz="2400" dirty="0"/>
          </a:p>
        </p:txBody>
      </p:sp>
      <p:pic>
        <p:nvPicPr>
          <p:cNvPr id="11268" name="Picture 4" descr="Tabela 4: Peso médio esperado ao final do cultivo e função das espé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15" y="3068960"/>
            <a:ext cx="269557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abela 6: Quantidades de alevinos de cada espécie que comporá o policuliv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43" y="4919536"/>
            <a:ext cx="338137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195736" y="61653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Panorama da Aquicultura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587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Introdução de espécies para controle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Carpa prateada e cabeçuda nos Estados Unidos</a:t>
            </a:r>
          </a:p>
          <a:p>
            <a:pPr lvl="1"/>
            <a:r>
              <a:rPr lang="pt-BR" dirty="0" smtClean="0"/>
              <a:t>Introduzida nos EUA para controlar a vegetação aquática </a:t>
            </a:r>
            <a:r>
              <a:rPr lang="pt-BR" dirty="0" smtClean="0"/>
              <a:t>(fito/</a:t>
            </a:r>
            <a:r>
              <a:rPr lang="pt-BR" dirty="0" err="1" smtClean="0"/>
              <a:t>macrófitas</a:t>
            </a:r>
            <a:r>
              <a:rPr lang="pt-BR" dirty="0" smtClean="0"/>
              <a:t>);</a:t>
            </a:r>
          </a:p>
          <a:p>
            <a:pPr lvl="1"/>
            <a:r>
              <a:rPr lang="pt-BR" dirty="0" smtClean="0"/>
              <a:t>Se reproduziu rapidamente (19 a 30</a:t>
            </a:r>
            <a:r>
              <a:rPr lang="pt-BR" baseline="30000" dirty="0" smtClean="0"/>
              <a:t>o</a:t>
            </a:r>
            <a:r>
              <a:rPr lang="pt-BR" dirty="0" smtClean="0"/>
              <a:t>C);</a:t>
            </a:r>
          </a:p>
          <a:p>
            <a:pPr lvl="1"/>
            <a:r>
              <a:rPr lang="pt-BR" dirty="0" smtClean="0"/>
              <a:t>Acabou com o alimento das outras espécies (que sumiram);</a:t>
            </a:r>
          </a:p>
          <a:p>
            <a:pPr lvl="1"/>
            <a:r>
              <a:rPr lang="pt-BR" dirty="0" smtClean="0"/>
              <a:t>Como reproduz rápido acabou </a:t>
            </a:r>
            <a:r>
              <a:rPr lang="pt-BR" dirty="0" err="1" smtClean="0"/>
              <a:t>deplecionando</a:t>
            </a:r>
            <a:r>
              <a:rPr lang="pt-BR" dirty="0" smtClean="0"/>
              <a:t> seu estoque de alimento, começou a migrar para diversos locais;</a:t>
            </a:r>
          </a:p>
          <a:p>
            <a:pPr lvl="1"/>
            <a:r>
              <a:rPr lang="pt-BR" dirty="0" smtClean="0"/>
              <a:t>Iniciaram medidas de controle da espécie (difícil)</a:t>
            </a:r>
          </a:p>
          <a:p>
            <a:pPr lvl="1"/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www.youtube.com/watch?v=Lu318-cLlL0</a:t>
            </a:r>
            <a:r>
              <a:rPr lang="pt-BR" dirty="0" smtClean="0"/>
              <a:t> (choque elétrico);</a:t>
            </a:r>
          </a:p>
          <a:p>
            <a:pPr lvl="1"/>
            <a:r>
              <a:rPr lang="pt-BR" dirty="0" smtClean="0"/>
              <a:t>Destino é venda para consumo humano (americanos não gostam) e subprodutos da indústria.</a:t>
            </a:r>
          </a:p>
          <a:p>
            <a:pPr lvl="1"/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www.youtube.com/watch?v=rPeg1tbBt0A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13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Eutrofização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Eutrofização é o aumento da concentração de nutrientes, especialmente fósforo e nitrogênio, nos ambientes aquáticos, que tem como consequência o aumento de suas produtividades. Como decorr</a:t>
            </a:r>
            <a:r>
              <a:rPr lang="pt-BR" dirty="0" smtClean="0"/>
              <a:t>ência deste processo, o ecossistema aquático passa da condição de </a:t>
            </a:r>
            <a:r>
              <a:rPr lang="pt-BR" dirty="0" err="1" smtClean="0"/>
              <a:t>oligotrófico</a:t>
            </a:r>
            <a:r>
              <a:rPr lang="pt-BR" dirty="0" smtClean="0"/>
              <a:t> e </a:t>
            </a:r>
            <a:r>
              <a:rPr lang="pt-BR" dirty="0" err="1" smtClean="0"/>
              <a:t>mesotrófico</a:t>
            </a:r>
            <a:r>
              <a:rPr lang="pt-BR" dirty="0" smtClean="0"/>
              <a:t>, para </a:t>
            </a:r>
            <a:r>
              <a:rPr lang="pt-BR" dirty="0" err="1" smtClean="0"/>
              <a:t>eutrófico</a:t>
            </a:r>
            <a:r>
              <a:rPr lang="pt-BR" dirty="0" smtClean="0"/>
              <a:t> ou </a:t>
            </a:r>
            <a:r>
              <a:rPr lang="pt-BR" dirty="0" err="1" smtClean="0"/>
              <a:t>hipereutrófico</a:t>
            </a:r>
            <a:r>
              <a:rPr lang="pt-BR" dirty="0"/>
              <a:t> </a:t>
            </a:r>
            <a:r>
              <a:rPr lang="pt-BR" dirty="0" smtClean="0"/>
              <a:t>(Esteves, 1988).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9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 eutrofização pode ser </a:t>
            </a:r>
            <a:r>
              <a:rPr lang="pt-BR" u="sng" dirty="0" smtClean="0"/>
              <a:t>natural ou artificial</a:t>
            </a:r>
          </a:p>
          <a:p>
            <a:pPr algn="just"/>
            <a:endParaRPr lang="pt-BR" dirty="0"/>
          </a:p>
          <a:p>
            <a:pPr lvl="1" algn="just"/>
            <a:r>
              <a:rPr lang="pt-BR" dirty="0" smtClean="0"/>
              <a:t>A natural ocorre lentamente no ambiente;</a:t>
            </a:r>
          </a:p>
          <a:p>
            <a:pPr lvl="1" algn="just"/>
            <a:endParaRPr lang="pt-BR" dirty="0"/>
          </a:p>
          <a:p>
            <a:pPr lvl="1" algn="just"/>
            <a:r>
              <a:rPr lang="pt-BR" dirty="0" smtClean="0"/>
              <a:t>A artificial é provocada pelo homem e pode ser desenvolvida em um curto espaço de tempo. Apresentam as implicações mais drásticas.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41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 produtividade primária é um processo de assimilação de energia luminosa em energia de ligações químicas, e resultam em compostos que servirão como fonte de energia e matéria para os próximos sucessores da teia alimentar (</a:t>
            </a:r>
            <a:r>
              <a:rPr lang="pt-BR" dirty="0" err="1" smtClean="0"/>
              <a:t>Ricklefs</a:t>
            </a:r>
            <a:r>
              <a:rPr lang="pt-BR" dirty="0" smtClean="0"/>
              <a:t>, 2015).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9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95288" y="260350"/>
            <a:ext cx="7705725" cy="5559425"/>
            <a:chOff x="249" y="164"/>
            <a:chExt cx="4854" cy="3502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431" y="2523"/>
              <a:ext cx="4608" cy="288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pt-BR" altLang="pt-BR" sz="2400" b="1" dirty="0">
                  <a:solidFill>
                    <a:srgbClr val="000099"/>
                  </a:solidFill>
                  <a:latin typeface="Tahoma" pitchFamily="34" charset="0"/>
                </a:rPr>
                <a:t>     </a:t>
              </a:r>
              <a:r>
                <a:rPr kumimoji="1" lang="pt-BR" altLang="pt-BR" sz="2400" b="1" dirty="0">
                  <a:latin typeface="Tahoma" pitchFamily="34" charset="0"/>
                </a:rPr>
                <a:t>Alterações Físicas, Químicas e Biológicas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882" y="3339"/>
              <a:ext cx="20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pt-BR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EUTROFIZAÇÃO</a:t>
              </a: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517" y="2886"/>
              <a:ext cx="288" cy="336"/>
            </a:xfrm>
            <a:prstGeom prst="downArrow">
              <a:avLst>
                <a:gd name="adj1" fmla="val 50000"/>
                <a:gd name="adj2" fmla="val 29167"/>
              </a:avLst>
            </a:prstGeom>
            <a:solidFill>
              <a:srgbClr val="FF00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1" hangingPunct="1"/>
              <a:endParaRPr lang="pt-BR" altLang="pt-BR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49" y="164"/>
              <a:ext cx="4854" cy="2269"/>
              <a:chOff x="249" y="164"/>
              <a:chExt cx="4854" cy="2269"/>
            </a:xfrm>
          </p:grpSpPr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249" y="1661"/>
                <a:ext cx="1851" cy="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pt-BR" altLang="pt-BR" sz="2200" b="1" dirty="0">
                    <a:solidFill>
                      <a:srgbClr val="000099"/>
                    </a:solidFill>
                    <a:latin typeface="Tahoma" pitchFamily="34" charset="0"/>
                  </a:rPr>
                  <a:t>Dejetos domésticos</a:t>
                </a: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2154" y="1661"/>
                <a:ext cx="1080" cy="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1" lang="pt-BR" altLang="pt-BR" sz="2200" b="1">
                    <a:solidFill>
                      <a:srgbClr val="000099"/>
                    </a:solidFill>
                    <a:latin typeface="Tahoma" pitchFamily="34" charset="0"/>
                  </a:rPr>
                  <a:t>Industriais</a:t>
                </a: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3288" y="1661"/>
                <a:ext cx="1815" cy="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kumimoji="1" lang="pt-BR" altLang="pt-BR" sz="2200" b="1">
                    <a:solidFill>
                      <a:srgbClr val="000099"/>
                    </a:solidFill>
                    <a:latin typeface="Tahoma" pitchFamily="34" charset="0"/>
                  </a:rPr>
                  <a:t>Atividades</a:t>
                </a:r>
                <a:r>
                  <a:rPr kumimoji="1" lang="pt-BR" altLang="pt-BR" sz="2000" b="1">
                    <a:solidFill>
                      <a:srgbClr val="000099"/>
                    </a:solidFill>
                    <a:latin typeface="Tahoma" pitchFamily="34" charset="0"/>
                  </a:rPr>
                  <a:t> agrícolas</a:t>
                </a:r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1111" y="1450"/>
                <a:ext cx="3312" cy="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>
                <a:off x="2695" y="1162"/>
                <a:ext cx="0" cy="28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930" y="164"/>
                <a:ext cx="3810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kumimoji="1" lang="pt-BR" altLang="pt-BR" sz="2700" b="1" dirty="0">
                    <a:solidFill>
                      <a:srgbClr val="00B050"/>
                    </a:solidFill>
                    <a:latin typeface="Tahoma" pitchFamily="34" charset="0"/>
                  </a:rPr>
                  <a:t>Rios, </a:t>
                </a:r>
                <a:r>
                  <a:rPr kumimoji="1" lang="pt-BR" altLang="pt-BR" sz="2700" b="1" dirty="0" smtClean="0">
                    <a:solidFill>
                      <a:srgbClr val="00B050"/>
                    </a:solidFill>
                    <a:latin typeface="Tahoma" pitchFamily="34" charset="0"/>
                  </a:rPr>
                  <a:t>lagoas </a:t>
                </a:r>
                <a:r>
                  <a:rPr kumimoji="1" lang="pt-BR" altLang="pt-BR" sz="2700" b="1" dirty="0">
                    <a:solidFill>
                      <a:srgbClr val="00B050"/>
                    </a:solidFill>
                    <a:latin typeface="Tahoma" pitchFamily="34" charset="0"/>
                  </a:rPr>
                  <a:t>e reservatórios</a:t>
                </a: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1111" y="879"/>
                <a:ext cx="322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kumimoji="1" lang="pt-BR" altLang="pt-BR" sz="2400" b="1" dirty="0">
                    <a:solidFill>
                      <a:srgbClr val="0070C0"/>
                    </a:solidFill>
                    <a:latin typeface="Tahoma" pitchFamily="34" charset="0"/>
                  </a:rPr>
                  <a:t>Receptores de descargas</a:t>
                </a:r>
              </a:p>
            </p:txBody>
          </p:sp>
          <p:sp>
            <p:nvSpPr>
              <p:cNvPr id="16" name="AutoShape 14"/>
              <p:cNvSpPr>
                <a:spLocks noChangeArrowheads="1"/>
              </p:cNvSpPr>
              <p:nvPr/>
            </p:nvSpPr>
            <p:spPr bwMode="auto">
              <a:xfrm>
                <a:off x="2537" y="543"/>
                <a:ext cx="264" cy="288"/>
              </a:xfrm>
              <a:prstGeom prst="downArrow">
                <a:avLst>
                  <a:gd name="adj1" fmla="val 50000"/>
                  <a:gd name="adj2" fmla="val 27273"/>
                </a:avLst>
              </a:prstGeom>
              <a:solidFill>
                <a:srgbClr val="FF33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1" hangingPunct="1"/>
                <a:endParaRPr lang="pt-BR" altLang="pt-BR"/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1156" y="1979"/>
                <a:ext cx="227" cy="40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2653" y="1979"/>
                <a:ext cx="0" cy="45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 flipH="1">
                <a:off x="4286" y="2024"/>
                <a:ext cx="136" cy="409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1111" y="1434"/>
                <a:ext cx="0" cy="18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>
                <a:off x="4422" y="1434"/>
                <a:ext cx="0" cy="18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>
                <a:off x="2699" y="1434"/>
                <a:ext cx="0" cy="18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70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3255963" y="2965450"/>
            <a:ext cx="2665412" cy="14398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pt-BR" altLang="pt-BR" sz="4000" b="1"/>
              <a:t>Corpos </a:t>
            </a:r>
          </a:p>
          <a:p>
            <a:pPr algn="ctr" eaLnBrk="1" hangingPunct="1"/>
            <a:r>
              <a:rPr lang="pt-BR" altLang="pt-BR" sz="4000" b="1"/>
              <a:t>D’água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3000" b="1" dirty="0" smtClean="0"/>
              <a:t>EUTROFIZAÇÃO </a:t>
            </a:r>
            <a:br>
              <a:rPr lang="pt-BR" altLang="pt-BR" sz="3000" b="1" dirty="0" smtClean="0"/>
            </a:br>
            <a:r>
              <a:rPr lang="pt-BR" altLang="pt-BR" sz="3000" dirty="0" smtClean="0"/>
              <a:t>Fatores de influência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217863" y="2914650"/>
            <a:ext cx="2665412" cy="1439863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pt-BR" altLang="pt-BR" sz="4000" b="1">
                <a:solidFill>
                  <a:srgbClr val="0033CC"/>
                </a:solidFill>
              </a:rPr>
              <a:t>Corpos </a:t>
            </a:r>
          </a:p>
          <a:p>
            <a:pPr algn="ctr" eaLnBrk="1" hangingPunct="1"/>
            <a:r>
              <a:rPr lang="pt-BR" altLang="pt-BR" sz="4000" b="1">
                <a:solidFill>
                  <a:srgbClr val="0033CC"/>
                </a:solidFill>
              </a:rPr>
              <a:t>D’água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0188" y="4638675"/>
            <a:ext cx="2686050" cy="2030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87325" indent="-187325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pt-BR" altLang="pt-BR" sz="1800" b="1" u="sng" dirty="0"/>
              <a:t>Fontes - Não pontuais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pt-BR" altLang="pt-BR" sz="1800" b="1" dirty="0"/>
              <a:t>Escoamento superficial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pt-BR" altLang="pt-BR" sz="1800" b="1" dirty="0"/>
              <a:t>Transporte de solo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pt-BR" altLang="pt-BR" sz="1800" b="1" dirty="0" err="1"/>
              <a:t>Intemperização</a:t>
            </a:r>
            <a:r>
              <a:rPr lang="pt-BR" altLang="pt-BR" sz="1800" b="1" dirty="0"/>
              <a:t> de rocha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30188" y="1433513"/>
            <a:ext cx="2665412" cy="1149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pt-BR" altLang="pt-BR" sz="1800" b="1" u="sng" dirty="0"/>
              <a:t>Fontes – Pontuais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pt-BR" altLang="pt-BR" sz="1800" b="1" dirty="0"/>
              <a:t> Esgotos domésticos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pt-BR" altLang="pt-BR" sz="1800" b="1" dirty="0"/>
              <a:t> Esgotos industriais </a:t>
            </a: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165475" y="1500189"/>
            <a:ext cx="2757488" cy="1414463"/>
            <a:chOff x="1994" y="945"/>
            <a:chExt cx="1737" cy="891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994" y="945"/>
              <a:ext cx="1737" cy="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pt-BR" altLang="pt-BR" sz="1800" b="1" dirty="0"/>
                <a:t>Micronutrientes</a:t>
              </a:r>
            </a:p>
          </p:txBody>
        </p:sp>
        <p:cxnSp>
          <p:nvCxnSpPr>
            <p:cNvPr id="11" name="AutoShape 9"/>
            <p:cNvCxnSpPr>
              <a:cxnSpLocks noChangeShapeType="1"/>
              <a:stCxn id="10" idx="2"/>
              <a:endCxn id="6" idx="0"/>
            </p:cNvCxnSpPr>
            <p:nvPr/>
          </p:nvCxnSpPr>
          <p:spPr bwMode="auto">
            <a:xfrm rot="16200000" flipH="1">
              <a:off x="2527" y="1496"/>
              <a:ext cx="676" cy="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4551363" y="1484314"/>
            <a:ext cx="4518026" cy="1430338"/>
            <a:chOff x="2854" y="935"/>
            <a:chExt cx="2846" cy="901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963" y="935"/>
              <a:ext cx="1737" cy="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pt-BR" altLang="pt-BR" sz="1800" b="1"/>
                <a:t>pH da água</a:t>
              </a:r>
            </a:p>
          </p:txBody>
        </p:sp>
        <p:cxnSp>
          <p:nvCxnSpPr>
            <p:cNvPr id="14" name="AutoShape 12"/>
            <p:cNvCxnSpPr>
              <a:cxnSpLocks noChangeShapeType="1"/>
              <a:stCxn id="13" idx="2"/>
              <a:endCxn id="6" idx="0"/>
            </p:cNvCxnSpPr>
            <p:nvPr/>
          </p:nvCxnSpPr>
          <p:spPr bwMode="auto">
            <a:xfrm rot="5400000">
              <a:off x="3500" y="504"/>
              <a:ext cx="686" cy="1978"/>
            </a:xfrm>
            <a:prstGeom prst="bentConnector3">
              <a:avLst>
                <a:gd name="adj1" fmla="val 20740"/>
              </a:avLst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5492750" y="2206625"/>
            <a:ext cx="3556000" cy="917575"/>
            <a:chOff x="3460" y="1390"/>
            <a:chExt cx="2240" cy="578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963" y="1390"/>
              <a:ext cx="1737" cy="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pt-BR" altLang="pt-BR" sz="1800" b="1" dirty="0"/>
                <a:t>Alcalinidade da água</a:t>
              </a:r>
            </a:p>
          </p:txBody>
        </p:sp>
        <p:cxnSp>
          <p:nvCxnSpPr>
            <p:cNvPr id="17" name="AutoShape 15"/>
            <p:cNvCxnSpPr>
              <a:cxnSpLocks noChangeShapeType="1"/>
              <a:stCxn id="16" idx="1"/>
              <a:endCxn id="6" idx="7"/>
            </p:cNvCxnSpPr>
            <p:nvPr/>
          </p:nvCxnSpPr>
          <p:spPr bwMode="auto">
            <a:xfrm rot="10800000" flipV="1">
              <a:off x="3460" y="1497"/>
              <a:ext cx="503" cy="47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5883275" y="2835273"/>
            <a:ext cx="3165475" cy="800100"/>
            <a:chOff x="3706" y="1786"/>
            <a:chExt cx="1994" cy="504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963" y="1786"/>
              <a:ext cx="1737" cy="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pt-BR" altLang="pt-BR" sz="1800" b="1"/>
                <a:t>Disponibilidade de luz</a:t>
              </a:r>
            </a:p>
          </p:txBody>
        </p:sp>
        <p:cxnSp>
          <p:nvCxnSpPr>
            <p:cNvPr id="20" name="AutoShape 18"/>
            <p:cNvCxnSpPr>
              <a:cxnSpLocks noChangeShapeType="1"/>
              <a:stCxn id="19" idx="1"/>
              <a:endCxn id="6" idx="6"/>
            </p:cNvCxnSpPr>
            <p:nvPr/>
          </p:nvCxnSpPr>
          <p:spPr bwMode="auto">
            <a:xfrm rot="10800000" flipV="1">
              <a:off x="3706" y="1894"/>
              <a:ext cx="257" cy="39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5883275" y="3411543"/>
            <a:ext cx="3165475" cy="341313"/>
            <a:chOff x="3706" y="2149"/>
            <a:chExt cx="1994" cy="215"/>
          </a:xfrm>
        </p:grpSpPr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3963" y="2149"/>
              <a:ext cx="1737" cy="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pt-BR" altLang="pt-BR" sz="1800" b="1"/>
                <a:t>Temperatura</a:t>
              </a:r>
            </a:p>
          </p:txBody>
        </p:sp>
        <p:cxnSp>
          <p:nvCxnSpPr>
            <p:cNvPr id="23" name="AutoShape 21"/>
            <p:cNvCxnSpPr>
              <a:cxnSpLocks noChangeShapeType="1"/>
              <a:stCxn id="22" idx="1"/>
              <a:endCxn id="6" idx="6"/>
            </p:cNvCxnSpPr>
            <p:nvPr/>
          </p:nvCxnSpPr>
          <p:spPr bwMode="auto">
            <a:xfrm rot="10800000" flipV="1">
              <a:off x="3706" y="2257"/>
              <a:ext cx="257" cy="3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5492465" y="3987806"/>
            <a:ext cx="3556284" cy="341313"/>
            <a:chOff x="3538" y="2512"/>
            <a:chExt cx="2162" cy="215"/>
          </a:xfrm>
        </p:grpSpPr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3963" y="2512"/>
              <a:ext cx="1737" cy="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pt-BR" altLang="pt-BR" sz="1800" b="1" dirty="0"/>
                <a:t>Condições hidrológicas </a:t>
              </a:r>
            </a:p>
          </p:txBody>
        </p:sp>
        <p:cxnSp>
          <p:nvCxnSpPr>
            <p:cNvPr id="26" name="AutoShape 24"/>
            <p:cNvCxnSpPr>
              <a:cxnSpLocks noChangeShapeType="1"/>
              <a:stCxn id="25" idx="1"/>
              <a:endCxn id="6" idx="5"/>
            </p:cNvCxnSpPr>
            <p:nvPr/>
          </p:nvCxnSpPr>
          <p:spPr bwMode="auto">
            <a:xfrm rot="10800000">
              <a:off x="3538" y="2610"/>
              <a:ext cx="425" cy="9"/>
            </a:xfrm>
            <a:prstGeom prst="bentConnector4">
              <a:avLst>
                <a:gd name="adj1" fmla="val 22063"/>
                <a:gd name="adj2" fmla="val -2866739"/>
              </a:avLst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5492465" y="4143374"/>
            <a:ext cx="3556284" cy="1050924"/>
            <a:chOff x="3538" y="2610"/>
            <a:chExt cx="2162" cy="662"/>
          </a:xfrm>
        </p:grpSpPr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3963" y="2900"/>
              <a:ext cx="1737" cy="3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pt-BR" altLang="pt-BR" sz="1800" b="1" dirty="0"/>
                <a:t>Morfometria do reservatório</a:t>
              </a:r>
            </a:p>
          </p:txBody>
        </p:sp>
        <p:cxnSp>
          <p:nvCxnSpPr>
            <p:cNvPr id="29" name="AutoShape 27"/>
            <p:cNvCxnSpPr>
              <a:cxnSpLocks noChangeShapeType="1"/>
              <a:stCxn id="28" idx="1"/>
              <a:endCxn id="6" idx="5"/>
            </p:cNvCxnSpPr>
            <p:nvPr/>
          </p:nvCxnSpPr>
          <p:spPr bwMode="auto">
            <a:xfrm rot="10800000">
              <a:off x="3538" y="2610"/>
              <a:ext cx="425" cy="47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8"/>
          <p:cNvGrpSpPr>
            <a:grpSpLocks/>
          </p:cNvGrpSpPr>
          <p:nvPr/>
        </p:nvGrpSpPr>
        <p:grpSpPr bwMode="auto">
          <a:xfrm>
            <a:off x="3957638" y="4365625"/>
            <a:ext cx="3619500" cy="1893888"/>
            <a:chOff x="2493" y="2750"/>
            <a:chExt cx="2280" cy="1193"/>
          </a:xfrm>
        </p:grpSpPr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2493" y="3554"/>
              <a:ext cx="2280" cy="389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rgbClr val="00CC66"/>
                  </a:solidFill>
                </a:rPr>
                <a:t>EUTROFIZAÇÃO</a:t>
              </a:r>
            </a:p>
          </p:txBody>
        </p:sp>
        <p:cxnSp>
          <p:nvCxnSpPr>
            <p:cNvPr id="32" name="AutoShape 30"/>
            <p:cNvCxnSpPr>
              <a:cxnSpLocks noChangeShapeType="1"/>
              <a:stCxn id="6" idx="4"/>
              <a:endCxn id="31" idx="0"/>
            </p:cNvCxnSpPr>
            <p:nvPr/>
          </p:nvCxnSpPr>
          <p:spPr bwMode="auto">
            <a:xfrm>
              <a:off x="2867" y="2750"/>
              <a:ext cx="766" cy="792"/>
            </a:xfrm>
            <a:prstGeom prst="straightConnector1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30188" y="3084513"/>
            <a:ext cx="1965325" cy="1044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 b="1" u="sng" dirty="0"/>
              <a:t>Nutrientes</a:t>
            </a:r>
          </a:p>
          <a:p>
            <a:pPr eaLnBrk="1" hangingPunct="1">
              <a:buFontTx/>
              <a:buChar char="•"/>
            </a:pPr>
            <a:r>
              <a:rPr lang="pt-BR" altLang="pt-BR" sz="2000" b="1" dirty="0"/>
              <a:t> Nitrogênio</a:t>
            </a:r>
          </a:p>
          <a:p>
            <a:pPr eaLnBrk="1" hangingPunct="1">
              <a:buFontTx/>
              <a:buChar char="•"/>
            </a:pPr>
            <a:r>
              <a:rPr lang="pt-BR" altLang="pt-BR" sz="2000" b="1" dirty="0"/>
              <a:t> Fósforo</a:t>
            </a:r>
            <a:endParaRPr lang="pt-BR" altLang="pt-BR" sz="2000" dirty="0"/>
          </a:p>
        </p:txBody>
      </p:sp>
      <p:sp>
        <p:nvSpPr>
          <p:cNvPr id="34" name="AutoShape 32"/>
          <p:cNvSpPr>
            <a:spLocks noChangeArrowheads="1"/>
          </p:cNvSpPr>
          <p:nvPr/>
        </p:nvSpPr>
        <p:spPr bwMode="auto">
          <a:xfrm>
            <a:off x="2257425" y="3213100"/>
            <a:ext cx="863600" cy="7715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5" name="AutoShape 33"/>
          <p:cNvSpPr>
            <a:spLocks noChangeArrowheads="1"/>
          </p:cNvSpPr>
          <p:nvPr/>
        </p:nvSpPr>
        <p:spPr bwMode="auto">
          <a:xfrm rot="5400000">
            <a:off x="879475" y="2595563"/>
            <a:ext cx="431800" cy="5143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" name="AutoShape 34"/>
          <p:cNvSpPr>
            <a:spLocks noChangeArrowheads="1"/>
          </p:cNvSpPr>
          <p:nvPr/>
        </p:nvSpPr>
        <p:spPr bwMode="auto">
          <a:xfrm rot="16200000">
            <a:off x="879475" y="4108450"/>
            <a:ext cx="431800" cy="5143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20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095500"/>
            <a:ext cx="770413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16192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4400" dirty="0" smtClean="0">
                <a:solidFill>
                  <a:srgbClr val="FFFF00"/>
                </a:solidFill>
              </a:rPr>
              <a:t>Fontes pontuais e difusas da eutrofização</a:t>
            </a:r>
          </a:p>
        </p:txBody>
      </p:sp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2249488" y="2073275"/>
            <a:ext cx="2293937" cy="654050"/>
            <a:chOff x="2249382" y="2074053"/>
            <a:chExt cx="2293377" cy="653652"/>
          </a:xfrm>
        </p:grpSpPr>
        <p:grpSp>
          <p:nvGrpSpPr>
            <p:cNvPr id="7" name="Grupo 6"/>
            <p:cNvGrpSpPr>
              <a:grpSpLocks/>
            </p:cNvGrpSpPr>
            <p:nvPr/>
          </p:nvGrpSpPr>
          <p:grpSpPr bwMode="auto">
            <a:xfrm>
              <a:off x="2771800" y="2095922"/>
              <a:ext cx="1770959" cy="612998"/>
              <a:chOff x="17686" y="1259632"/>
              <a:chExt cx="1539964" cy="873224"/>
            </a:xfrm>
          </p:grpSpPr>
          <p:sp>
            <p:nvSpPr>
              <p:cNvPr id="9" name="CaixaDeTexto 8"/>
              <p:cNvSpPr txBox="1">
                <a:spLocks noChangeArrowheads="1"/>
              </p:cNvSpPr>
              <p:nvPr/>
            </p:nvSpPr>
            <p:spPr bwMode="auto">
              <a:xfrm>
                <a:off x="279316" y="1446729"/>
                <a:ext cx="12783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pt-BR" altLang="pt-BR" sz="1800" b="1"/>
                  <a:t>Naturais</a:t>
                </a:r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17461" y="1260120"/>
                <a:ext cx="1440822" cy="87237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8" name="Seta em curva para a direita 7"/>
            <p:cNvSpPr/>
            <p:nvPr/>
          </p:nvSpPr>
          <p:spPr>
            <a:xfrm rot="2315717">
              <a:off x="2249382" y="2074053"/>
              <a:ext cx="431695" cy="653652"/>
            </a:xfrm>
            <a:prstGeom prst="curvedRightArrow">
              <a:avLst/>
            </a:prstGeom>
            <a:noFill/>
            <a:ln>
              <a:solidFill>
                <a:srgbClr val="CC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>
            <a:grpSpLocks/>
          </p:cNvGrpSpPr>
          <p:nvPr/>
        </p:nvGrpSpPr>
        <p:grpSpPr bwMode="auto">
          <a:xfrm>
            <a:off x="4591050" y="2239963"/>
            <a:ext cx="2473325" cy="1201737"/>
            <a:chOff x="4591820" y="2240635"/>
            <a:chExt cx="2472940" cy="1201737"/>
          </a:xfrm>
        </p:grpSpPr>
        <p:grpSp>
          <p:nvGrpSpPr>
            <p:cNvPr id="12" name="Grupo 13"/>
            <p:cNvGrpSpPr>
              <a:grpSpLocks/>
            </p:cNvGrpSpPr>
            <p:nvPr/>
          </p:nvGrpSpPr>
          <p:grpSpPr bwMode="auto">
            <a:xfrm>
              <a:off x="5341513" y="2240635"/>
              <a:ext cx="1723247" cy="612998"/>
              <a:chOff x="17686" y="1259632"/>
              <a:chExt cx="1440160" cy="873224"/>
            </a:xfrm>
          </p:grpSpPr>
          <p:sp>
            <p:nvSpPr>
              <p:cNvPr id="15" name="CaixaDeTexto 15"/>
              <p:cNvSpPr txBox="1">
                <a:spLocks noChangeArrowheads="1"/>
              </p:cNvSpPr>
              <p:nvPr/>
            </p:nvSpPr>
            <p:spPr bwMode="auto">
              <a:xfrm>
                <a:off x="179512" y="1400592"/>
                <a:ext cx="1278334" cy="526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pt-BR" altLang="pt-BR" sz="1800" b="1"/>
                  <a:t>Antrópicas</a:t>
                </a:r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17260" y="1259632"/>
                <a:ext cx="1440586" cy="87290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3" name="Seta para baixo 12"/>
            <p:cNvSpPr/>
            <p:nvPr/>
          </p:nvSpPr>
          <p:spPr>
            <a:xfrm>
              <a:off x="6194945" y="2867697"/>
              <a:ext cx="144441" cy="574675"/>
            </a:xfrm>
            <a:prstGeom prst="downArrow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Seta em curva para a direita 13"/>
            <p:cNvSpPr/>
            <p:nvPr/>
          </p:nvSpPr>
          <p:spPr>
            <a:xfrm rot="2717267">
              <a:off x="4724320" y="2197035"/>
              <a:ext cx="461962" cy="726962"/>
            </a:xfrm>
            <a:prstGeom prst="curvedRightArrow">
              <a:avLst/>
            </a:prstGeom>
            <a:noFill/>
            <a:ln>
              <a:solidFill>
                <a:srgbClr val="CC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4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pt-BR" dirty="0" smtClean="0"/>
              <a:t>Mecanismo da eutrofização</a:t>
            </a:r>
          </a:p>
        </p:txBody>
      </p:sp>
      <p:pic>
        <p:nvPicPr>
          <p:cNvPr id="5" name="Picture 10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7638"/>
            <a:ext cx="7129462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Aumento da produtividade do fitoplâncton</a:t>
            </a:r>
          </a:p>
          <a:p>
            <a:pPr lvl="1"/>
            <a:r>
              <a:rPr lang="pt-BR" altLang="pt-BR" dirty="0"/>
              <a:t>Diminui a transparência da água</a:t>
            </a:r>
          </a:p>
          <a:p>
            <a:pPr lvl="2"/>
            <a:r>
              <a:rPr lang="pt-BR" altLang="pt-BR" dirty="0"/>
              <a:t>diminuição na penetração da </a:t>
            </a:r>
            <a:r>
              <a:rPr lang="pt-BR" altLang="pt-BR" dirty="0" smtClean="0"/>
              <a:t>luz;</a:t>
            </a:r>
            <a:endParaRPr lang="pt-BR" altLang="pt-BR" dirty="0"/>
          </a:p>
          <a:p>
            <a:pPr lvl="2"/>
            <a:r>
              <a:rPr lang="pt-BR" altLang="pt-BR" dirty="0"/>
              <a:t>afeta a comunidade de </a:t>
            </a:r>
            <a:r>
              <a:rPr lang="pt-BR" altLang="pt-BR" dirty="0" err="1" smtClean="0"/>
              <a:t>macrófitas</a:t>
            </a:r>
            <a:r>
              <a:rPr lang="pt-BR" altLang="pt-BR" dirty="0" smtClean="0"/>
              <a:t>;</a:t>
            </a:r>
            <a:endParaRPr lang="pt-BR" altLang="pt-BR" dirty="0"/>
          </a:p>
          <a:p>
            <a:pPr lvl="2"/>
            <a:r>
              <a:rPr lang="pt-BR" altLang="pt-BR" dirty="0"/>
              <a:t>diminui a diversidade do habitat </a:t>
            </a:r>
            <a:r>
              <a:rPr lang="pt-BR" altLang="pt-BR" dirty="0" smtClean="0"/>
              <a:t>litoral;</a:t>
            </a:r>
            <a:endParaRPr lang="pt-BR" altLang="pt-BR" dirty="0"/>
          </a:p>
          <a:p>
            <a:pPr lvl="2"/>
            <a:r>
              <a:rPr lang="pt-BR" altLang="pt-BR" dirty="0"/>
              <a:t>empobrece as comunidades de invertebrados e </a:t>
            </a:r>
            <a:r>
              <a:rPr lang="pt-BR" altLang="pt-BR" dirty="0" smtClean="0"/>
              <a:t>vertebrados.</a:t>
            </a:r>
            <a:endParaRPr lang="pt-BR" altLang="pt-BR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/>
              <a:t>Eutrofização - </a:t>
            </a:r>
            <a:r>
              <a:rPr lang="pt-BR" dirty="0" smtClean="0"/>
              <a:t>Efeitos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48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</a:t>
            </a:r>
            <a:r>
              <a:rPr lang="pt-BR" dirty="0" smtClean="0"/>
              <a:t>Efeitos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altLang="pt-BR" dirty="0"/>
              <a:t>Diminuição da capacidade de </a:t>
            </a:r>
            <a:r>
              <a:rPr lang="pt-BR" altLang="pt-BR" dirty="0" smtClean="0"/>
              <a:t>autopurificação </a:t>
            </a:r>
            <a:r>
              <a:rPr lang="pt-BR" altLang="pt-BR" dirty="0"/>
              <a:t>do sistema</a:t>
            </a:r>
          </a:p>
          <a:p>
            <a:pPr lvl="1"/>
            <a:r>
              <a:rPr lang="pt-BR" altLang="pt-BR" dirty="0"/>
              <a:t>Diminui o poder de reciclar a matéria </a:t>
            </a:r>
            <a:r>
              <a:rPr lang="pt-BR" altLang="pt-BR" dirty="0" smtClean="0"/>
              <a:t>orgânica</a:t>
            </a:r>
            <a:endParaRPr lang="pt-BR" altLang="pt-BR" dirty="0"/>
          </a:p>
          <a:p>
            <a:pPr lvl="2"/>
            <a:r>
              <a:rPr lang="pt-BR" altLang="pt-BR" dirty="0"/>
              <a:t>acumulação de detritos e </a:t>
            </a:r>
            <a:r>
              <a:rPr lang="pt-BR" altLang="pt-BR" dirty="0" smtClean="0"/>
              <a:t>sedimentos;</a:t>
            </a:r>
            <a:endParaRPr lang="pt-BR" altLang="pt-BR" dirty="0"/>
          </a:p>
          <a:p>
            <a:pPr lvl="2"/>
            <a:r>
              <a:rPr lang="pt-BR" altLang="pt-BR" dirty="0"/>
              <a:t>Diminui a concentração de </a:t>
            </a:r>
            <a:r>
              <a:rPr lang="pt-BR" altLang="pt-BR" dirty="0" smtClean="0"/>
              <a:t>oxigênio;</a:t>
            </a:r>
            <a:endParaRPr lang="pt-BR" altLang="pt-BR" dirty="0"/>
          </a:p>
          <a:p>
            <a:pPr lvl="2"/>
            <a:r>
              <a:rPr lang="pt-BR" altLang="pt-BR" dirty="0"/>
              <a:t>Diminui a profundidade de </a:t>
            </a:r>
            <a:r>
              <a:rPr lang="pt-BR" altLang="pt-BR" dirty="0" smtClean="0">
                <a:hlinkClick r:id="rId2" action="ppaction://hlinksldjump"/>
              </a:rPr>
              <a:t>compensação</a:t>
            </a:r>
            <a:r>
              <a:rPr lang="pt-BR" altLang="pt-BR" dirty="0" smtClean="0"/>
              <a:t>;</a:t>
            </a:r>
            <a:endParaRPr lang="pt-BR" altLang="pt-BR" dirty="0"/>
          </a:p>
          <a:p>
            <a:pPr lvl="2"/>
            <a:r>
              <a:rPr lang="pt-BR" altLang="pt-BR" dirty="0"/>
              <a:t>espécies que não conseguem tolerar concentrações de oxigênio baixas tendem a </a:t>
            </a:r>
            <a:r>
              <a:rPr lang="pt-BR" altLang="pt-BR" dirty="0" smtClean="0"/>
              <a:t>desaparecer;</a:t>
            </a:r>
            <a:endParaRPr lang="pt-BR" altLang="pt-BR" dirty="0"/>
          </a:p>
          <a:p>
            <a:pPr lvl="3"/>
            <a:r>
              <a:rPr lang="pt-BR" altLang="pt-BR" dirty="0"/>
              <a:t>nova redução na biodiversidade</a:t>
            </a:r>
          </a:p>
          <a:p>
            <a:pPr lvl="2"/>
            <a:r>
              <a:rPr lang="pt-BR" altLang="pt-BR" dirty="0"/>
              <a:t>O pH se </a:t>
            </a:r>
            <a:r>
              <a:rPr lang="pt-BR" altLang="pt-BR" dirty="0" smtClean="0"/>
              <a:t>altera.</a:t>
            </a:r>
            <a:endParaRPr lang="pt-BR" altLang="pt-BR" dirty="0"/>
          </a:p>
          <a:p>
            <a:pPr lvl="3"/>
            <a:r>
              <a:rPr lang="pt-BR" altLang="pt-BR" dirty="0"/>
              <a:t>passando de neutro ou ligeiramente alcalino a ácido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22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</a:t>
            </a:r>
            <a:r>
              <a:rPr lang="pt-BR" dirty="0" smtClean="0"/>
              <a:t>Efeitos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 smtClean="0"/>
              <a:t>Toxinas;</a:t>
            </a:r>
            <a:endParaRPr lang="pt-BR" altLang="pt-BR" dirty="0"/>
          </a:p>
          <a:p>
            <a:pPr lvl="1"/>
            <a:r>
              <a:rPr lang="pt-BR" altLang="pt-BR" dirty="0"/>
              <a:t>produzidas pelas algas e </a:t>
            </a:r>
            <a:r>
              <a:rPr lang="pt-BR" altLang="pt-BR" dirty="0" smtClean="0"/>
              <a:t>cianobactérias (</a:t>
            </a:r>
            <a:r>
              <a:rPr lang="pt-BR" altLang="pt-BR" dirty="0" err="1" smtClean="0"/>
              <a:t>hepatotoxinas</a:t>
            </a:r>
            <a:r>
              <a:rPr lang="pt-BR" altLang="pt-BR" dirty="0" smtClean="0"/>
              <a:t> e neurotoxinas)</a:t>
            </a:r>
            <a:endParaRPr lang="pt-BR" altLang="pt-BR" dirty="0"/>
          </a:p>
          <a:p>
            <a:r>
              <a:rPr lang="pt-BR" altLang="pt-BR" dirty="0" smtClean="0"/>
              <a:t>Parasitas;</a:t>
            </a:r>
            <a:endParaRPr lang="pt-BR" altLang="pt-BR" dirty="0"/>
          </a:p>
          <a:p>
            <a:r>
              <a:rPr lang="pt-BR" altLang="pt-BR" dirty="0"/>
              <a:t>Fortes impactos ao nível da saúde pública.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86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</a:t>
            </a:r>
            <a:r>
              <a:rPr lang="pt-BR" dirty="0" smtClean="0"/>
              <a:t>Efeitos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Aumento da produção de </a:t>
            </a:r>
            <a:r>
              <a:rPr lang="pt-BR" altLang="pt-BR" dirty="0" smtClean="0"/>
              <a:t>peixes;</a:t>
            </a:r>
            <a:endParaRPr lang="pt-BR" altLang="pt-BR" dirty="0"/>
          </a:p>
          <a:p>
            <a:pPr lvl="1"/>
            <a:r>
              <a:rPr lang="pt-BR" altLang="pt-BR" dirty="0"/>
              <a:t>Desejável para certas comunidades.</a:t>
            </a:r>
          </a:p>
          <a:p>
            <a:r>
              <a:rPr lang="pt-BR" altLang="pt-BR" dirty="0"/>
              <a:t>Comprometimento de fontes de água de abastecimento e de recreação.</a:t>
            </a:r>
          </a:p>
          <a:p>
            <a:pPr lvl="1"/>
            <a:r>
              <a:rPr lang="pt-BR" altLang="pt-BR" dirty="0"/>
              <a:t>Comunidades ocidentais e desenvolvidas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70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</a:t>
            </a:r>
            <a:r>
              <a:rPr lang="pt-BR" dirty="0" smtClean="0"/>
              <a:t>Controle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 err="1"/>
              <a:t>Biomanipulação</a:t>
            </a:r>
            <a:endParaRPr lang="pt-BR" altLang="pt-BR" dirty="0"/>
          </a:p>
          <a:p>
            <a:pPr lvl="1"/>
            <a:r>
              <a:rPr lang="pt-BR" altLang="pt-BR" dirty="0"/>
              <a:t>Controlar os organismos que vivem nos corpos de </a:t>
            </a:r>
            <a:r>
              <a:rPr lang="pt-BR" altLang="pt-BR" dirty="0" smtClean="0"/>
              <a:t>água;</a:t>
            </a:r>
            <a:endParaRPr lang="pt-BR" altLang="pt-BR" dirty="0"/>
          </a:p>
          <a:p>
            <a:pPr lvl="1"/>
            <a:r>
              <a:rPr lang="pt-BR" altLang="pt-BR" dirty="0"/>
              <a:t>Controlar os seus </a:t>
            </a:r>
            <a:r>
              <a:rPr lang="pt-BR" altLang="pt-BR" dirty="0" smtClean="0"/>
              <a:t>habitats;</a:t>
            </a:r>
            <a:endParaRPr lang="pt-BR" altLang="pt-BR" dirty="0"/>
          </a:p>
          <a:p>
            <a:pPr lvl="1"/>
            <a:r>
              <a:rPr lang="pt-BR" altLang="pt-BR" dirty="0"/>
              <a:t>Controlar as relações tróficas para reduzir a biomassa de </a:t>
            </a:r>
            <a:r>
              <a:rPr lang="pt-BR" altLang="pt-BR" dirty="0" smtClean="0"/>
              <a:t>algas.</a:t>
            </a:r>
            <a:endParaRPr lang="pt-BR" alt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9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Biomanipulação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800" dirty="0"/>
              <a:t>Alterações na base da cadeia alimentar (ao nível dos nutrientes)</a:t>
            </a:r>
          </a:p>
          <a:p>
            <a:pPr lvl="1">
              <a:lnSpc>
                <a:spcPct val="90000"/>
              </a:lnSpc>
            </a:pPr>
            <a:r>
              <a:rPr lang="pt-BR" altLang="pt-BR" sz="2400" dirty="0"/>
              <a:t>reduzir a entrada dos nutrientes no sistema</a:t>
            </a:r>
          </a:p>
          <a:p>
            <a:pPr lvl="2">
              <a:lnSpc>
                <a:spcPct val="90000"/>
              </a:lnSpc>
            </a:pPr>
            <a:r>
              <a:rPr lang="pt-BR" altLang="pt-BR" sz="2000" dirty="0"/>
              <a:t>ETA (Estações de Tratamento de Águas Residuais)</a:t>
            </a:r>
          </a:p>
          <a:p>
            <a:pPr lvl="2">
              <a:lnSpc>
                <a:spcPct val="90000"/>
              </a:lnSpc>
            </a:pPr>
            <a:r>
              <a:rPr lang="pt-BR" altLang="pt-BR" sz="2000" dirty="0"/>
              <a:t>diminuição das quantidades de fósforo presentes nos detergentes fosfatados. </a:t>
            </a:r>
          </a:p>
          <a:p>
            <a:pPr>
              <a:lnSpc>
                <a:spcPct val="90000"/>
              </a:lnSpc>
            </a:pPr>
            <a:r>
              <a:rPr lang="pt-BR" altLang="pt-BR" sz="2800" dirty="0"/>
              <a:t>Alterações dos níveis tróficos superiores (nível dos consumidores)</a:t>
            </a:r>
          </a:p>
          <a:p>
            <a:pPr lvl="1">
              <a:lnSpc>
                <a:spcPct val="90000"/>
              </a:lnSpc>
            </a:pPr>
            <a:r>
              <a:rPr lang="pt-BR" altLang="pt-BR" sz="2400" dirty="0"/>
              <a:t>Preservar o </a:t>
            </a:r>
            <a:r>
              <a:rPr lang="pt-BR" altLang="pt-BR" sz="2400" dirty="0" err="1" smtClean="0"/>
              <a:t>zooplâncton</a:t>
            </a:r>
            <a:endParaRPr lang="pt-BR" altLang="pt-BR" sz="2400" dirty="0" smtClean="0"/>
          </a:p>
          <a:p>
            <a:pPr lvl="2">
              <a:lnSpc>
                <a:spcPct val="90000"/>
              </a:lnSpc>
            </a:pPr>
            <a:r>
              <a:rPr lang="pt-BR" altLang="pt-BR" sz="2000" dirty="0" smtClean="0"/>
              <a:t>Eliminar-se </a:t>
            </a:r>
            <a:r>
              <a:rPr lang="pt-BR" altLang="pt-BR" sz="2000" dirty="0"/>
              <a:t>os peixes </a:t>
            </a:r>
            <a:r>
              <a:rPr lang="pt-BR" altLang="pt-BR" sz="2000" dirty="0" err="1"/>
              <a:t>planctívoros</a:t>
            </a:r>
            <a:r>
              <a:rPr lang="pt-BR" altLang="pt-BR" sz="2000" dirty="0"/>
              <a:t> que predam o </a:t>
            </a:r>
            <a:r>
              <a:rPr lang="pt-BR" altLang="pt-BR" sz="2000" dirty="0" err="1"/>
              <a:t>zooplâncton</a:t>
            </a:r>
            <a:endParaRPr lang="pt-BR" altLang="pt-BR" sz="2000" dirty="0"/>
          </a:p>
          <a:p>
            <a:pPr lvl="2">
              <a:lnSpc>
                <a:spcPct val="90000"/>
              </a:lnSpc>
            </a:pPr>
            <a:r>
              <a:rPr lang="pt-BR" altLang="pt-BR" sz="2000" dirty="0"/>
              <a:t>criar refúgios para este último se manter ao abrigo dos peixes</a:t>
            </a:r>
          </a:p>
          <a:p>
            <a:pPr lvl="3">
              <a:lnSpc>
                <a:spcPct val="90000"/>
              </a:lnSpc>
            </a:pPr>
            <a:r>
              <a:rPr lang="pt-BR" altLang="pt-BR" sz="1800" dirty="0"/>
              <a:t>Aumentar a densidade de </a:t>
            </a:r>
            <a:r>
              <a:rPr lang="pt-BR" altLang="pt-BR" sz="1800" dirty="0" err="1"/>
              <a:t>zooplâncton</a:t>
            </a:r>
            <a:endParaRPr lang="pt-BR" altLang="pt-BR" sz="1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56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/>
              <a:t>Explicando...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Em um ecossistema, os organismos vivos necessitam de energia para execução de qualquer atividade vital, sendo a luz solar a maior fonte primária para sua obtenção. Assim a base da cadeia alimentar é composta pelos seres </a:t>
            </a:r>
            <a:r>
              <a:rPr lang="pt-BR" dirty="0" err="1" smtClean="0">
                <a:solidFill>
                  <a:srgbClr val="00B050"/>
                </a:solidFill>
              </a:rPr>
              <a:t>autotrófos</a:t>
            </a:r>
            <a:r>
              <a:rPr lang="pt-BR" dirty="0" smtClean="0">
                <a:solidFill>
                  <a:srgbClr val="00B050"/>
                </a:solidFill>
              </a:rPr>
              <a:t> (plantas, algas e algumas bactérias) </a:t>
            </a:r>
            <a:r>
              <a:rPr lang="pt-BR" dirty="0" smtClean="0"/>
              <a:t>que utilizam a energia luminosa para converter a matéria inorgânica em substâncias orgânicas pelo processo da </a:t>
            </a:r>
            <a:r>
              <a:rPr lang="pt-BR" u="sng" dirty="0" smtClean="0"/>
              <a:t>fotossíntese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80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Eutrofização - Efeitos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Problemas estéticos e </a:t>
            </a:r>
            <a:r>
              <a:rPr lang="pt-BR" altLang="pt-BR" dirty="0" err="1"/>
              <a:t>recreacionais</a:t>
            </a:r>
            <a:endParaRPr lang="pt-BR" altLang="pt-BR" dirty="0"/>
          </a:p>
          <a:p>
            <a:pPr lvl="1"/>
            <a:r>
              <a:rPr lang="pt-BR" altLang="pt-BR" dirty="0"/>
              <a:t>Diminuição do uso da água para recreação, balneabilidade e redução geral na atração turística</a:t>
            </a:r>
          </a:p>
          <a:p>
            <a:pPr lvl="2"/>
            <a:r>
              <a:rPr lang="pt-BR" altLang="pt-BR" dirty="0"/>
              <a:t>florações das </a:t>
            </a:r>
            <a:r>
              <a:rPr lang="pt-BR" altLang="pt-BR" dirty="0" smtClean="0"/>
              <a:t>algas;</a:t>
            </a:r>
            <a:endParaRPr lang="pt-BR" altLang="pt-BR" dirty="0"/>
          </a:p>
          <a:p>
            <a:pPr lvl="2"/>
            <a:r>
              <a:rPr lang="pt-BR" altLang="pt-BR" dirty="0"/>
              <a:t>crescimento excessivo da </a:t>
            </a:r>
            <a:r>
              <a:rPr lang="pt-BR" altLang="pt-BR" dirty="0" smtClean="0"/>
              <a:t>vegetação;</a:t>
            </a:r>
            <a:endParaRPr lang="pt-BR" altLang="pt-BR" dirty="0"/>
          </a:p>
          <a:p>
            <a:pPr lvl="2"/>
            <a:r>
              <a:rPr lang="pt-BR" altLang="pt-BR" dirty="0"/>
              <a:t>distúrbios com mosquitos e </a:t>
            </a:r>
            <a:r>
              <a:rPr lang="pt-BR" altLang="pt-BR" dirty="0" smtClean="0"/>
              <a:t>insetos;</a:t>
            </a:r>
            <a:endParaRPr lang="pt-BR" altLang="pt-BR" dirty="0"/>
          </a:p>
          <a:p>
            <a:pPr lvl="2"/>
            <a:r>
              <a:rPr lang="pt-BR" altLang="pt-BR" dirty="0"/>
              <a:t>eventuais maus </a:t>
            </a:r>
            <a:r>
              <a:rPr lang="pt-BR" altLang="pt-BR" dirty="0" smtClean="0"/>
              <a:t>odores;</a:t>
            </a:r>
            <a:endParaRPr lang="pt-BR" altLang="pt-BR" dirty="0"/>
          </a:p>
          <a:p>
            <a:pPr lvl="2"/>
            <a:r>
              <a:rPr lang="pt-BR" altLang="pt-BR" dirty="0"/>
              <a:t>eventuais mortandades de </a:t>
            </a:r>
            <a:r>
              <a:rPr lang="pt-BR" altLang="pt-BR" dirty="0" smtClean="0"/>
              <a:t>peixes.</a:t>
            </a:r>
            <a:endParaRPr lang="pt-BR" alt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96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Eutrofização - Efeitos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Condições anaeróbias no fundo do corpo d’água</a:t>
            </a:r>
          </a:p>
          <a:p>
            <a:pPr marL="984250" lvl="1" indent="-920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O aumento da produtividade do corpo d’água causa uma elevação da concentração de bactérias heterotróficas</a:t>
            </a:r>
          </a:p>
          <a:p>
            <a:pPr marL="1798638" lvl="2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 smtClean="0"/>
              <a:t>Que </a:t>
            </a:r>
            <a:r>
              <a:rPr lang="pt-BR" altLang="pt-BR" dirty="0"/>
              <a:t>se alimentam da matéria orgânica das algas e de outros microrganismos mortos</a:t>
            </a:r>
          </a:p>
          <a:p>
            <a:pPr marL="2511425" lvl="3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consumindo oxigênio dissolvido do meio líquido</a:t>
            </a:r>
          </a:p>
          <a:p>
            <a:pPr marL="1798638" lvl="2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No fundo do corpo d’água predominam condições anaeróbias</a:t>
            </a:r>
          </a:p>
          <a:p>
            <a:pPr marL="2511425" lvl="3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à sedimentação da matéria orgânica</a:t>
            </a:r>
          </a:p>
          <a:p>
            <a:pPr marL="2511425" lvl="3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à reduzida penetração do oxigênio a estas profundidades</a:t>
            </a:r>
          </a:p>
          <a:p>
            <a:pPr marL="2511425" lvl="3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ausência de fotossíntese (ausência de luz)</a:t>
            </a:r>
          </a:p>
          <a:p>
            <a:pPr marL="2511425" lvl="3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predominam condições redutoras</a:t>
            </a:r>
          </a:p>
          <a:p>
            <a:pPr marL="2511425" lvl="3" indent="-117475">
              <a:lnSpc>
                <a:spcPct val="80000"/>
              </a:lnSpc>
              <a:tabLst>
                <a:tab pos="2420938" algn="l"/>
              </a:tabLst>
            </a:pPr>
            <a:r>
              <a:rPr lang="pt-BR" altLang="pt-BR" dirty="0"/>
              <a:t>compostos e elementos no estado reduzido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33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Efeitos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61950" indent="-361950">
              <a:tabLst>
                <a:tab pos="2420938" algn="l"/>
              </a:tabLst>
            </a:pPr>
            <a:r>
              <a:rPr lang="pt-BR" altLang="pt-BR" dirty="0"/>
              <a:t>Condições anaeróbias no fundo do corpo d’água</a:t>
            </a:r>
          </a:p>
          <a:p>
            <a:pPr marL="984250" lvl="1" indent="-92075">
              <a:tabLst>
                <a:tab pos="2420938" algn="l"/>
              </a:tabLst>
            </a:pPr>
            <a:r>
              <a:rPr lang="pt-BR" altLang="pt-BR" dirty="0"/>
              <a:t> O ferro e o manganês encontram-se na forma solúvel</a:t>
            </a:r>
          </a:p>
          <a:p>
            <a:pPr marL="1798638" lvl="2" indent="-117475">
              <a:tabLst>
                <a:tab pos="2420938" algn="l"/>
              </a:tabLst>
            </a:pPr>
            <a:r>
              <a:rPr lang="pt-BR" altLang="pt-BR" dirty="0"/>
              <a:t>problemas ao abastecimento de água</a:t>
            </a:r>
          </a:p>
          <a:p>
            <a:pPr marL="984250" lvl="1" indent="-92075">
              <a:tabLst>
                <a:tab pos="2420938" algn="l"/>
              </a:tabLst>
            </a:pPr>
            <a:r>
              <a:rPr lang="pt-BR" altLang="pt-BR" dirty="0"/>
              <a:t> O fosfato encontra-se na forma solúvel</a:t>
            </a:r>
          </a:p>
          <a:p>
            <a:pPr marL="1798638" lvl="2" indent="-117475">
              <a:tabLst>
                <a:tab pos="2420938" algn="l"/>
              </a:tabLst>
            </a:pPr>
            <a:r>
              <a:rPr lang="pt-BR" altLang="pt-BR" dirty="0"/>
              <a:t>representando uma fonte interna de fósforo para as algas</a:t>
            </a:r>
          </a:p>
          <a:p>
            <a:pPr marL="984250" lvl="1" indent="-92075">
              <a:tabLst>
                <a:tab pos="2420938" algn="l"/>
              </a:tabLst>
            </a:pPr>
            <a:r>
              <a:rPr lang="pt-BR" altLang="pt-BR" dirty="0"/>
              <a:t> O gás sulfídrico</a:t>
            </a:r>
          </a:p>
          <a:p>
            <a:pPr marL="1798638" lvl="2" indent="-117475">
              <a:tabLst>
                <a:tab pos="2420938" algn="l"/>
              </a:tabLst>
            </a:pPr>
            <a:r>
              <a:rPr lang="pt-BR" altLang="pt-BR" dirty="0"/>
              <a:t>problemas de toxicidade</a:t>
            </a:r>
          </a:p>
          <a:p>
            <a:pPr marL="1798638" lvl="2" indent="-117475">
              <a:tabLst>
                <a:tab pos="2420938" algn="l"/>
              </a:tabLst>
            </a:pPr>
            <a:r>
              <a:rPr lang="pt-BR" altLang="pt-BR" dirty="0"/>
              <a:t>maus odores.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42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Efeitos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2438" indent="-452438">
              <a:tabLst>
                <a:tab pos="2420938" algn="l"/>
              </a:tabLst>
            </a:pPr>
            <a:r>
              <a:rPr lang="pt-BR" altLang="pt-BR" dirty="0"/>
              <a:t>Condições anaeróbias no corpo d’água como um todo</a:t>
            </a:r>
          </a:p>
          <a:p>
            <a:pPr marL="984250" lvl="1" indent="-92075">
              <a:tabLst>
                <a:tab pos="2420938" algn="l"/>
              </a:tabLst>
            </a:pPr>
            <a:r>
              <a:rPr lang="pt-BR" altLang="pt-BR" dirty="0"/>
              <a:t>Dependendo do grau de crescimento bacteriano</a:t>
            </a:r>
          </a:p>
          <a:p>
            <a:pPr marL="1798638" lvl="2" indent="-90488">
              <a:tabLst>
                <a:tab pos="2420938" algn="l"/>
              </a:tabLst>
            </a:pPr>
            <a:r>
              <a:rPr lang="pt-BR" altLang="pt-BR" dirty="0"/>
              <a:t>Em períodos de mistura total da massa líquida (inversão térmica) ou de ausência de fotossíntese (período noturno)</a:t>
            </a:r>
          </a:p>
          <a:p>
            <a:pPr marL="1798638" lvl="2" indent="-90488">
              <a:tabLst>
                <a:tab pos="2420938" algn="l"/>
              </a:tabLst>
            </a:pPr>
            <a:r>
              <a:rPr lang="pt-BR" altLang="pt-BR" dirty="0"/>
              <a:t>mortandade de peixes e reintrodução dos compostos reduzidos em toda a massa líquida</a:t>
            </a:r>
          </a:p>
          <a:p>
            <a:pPr marL="2511425" lvl="3" indent="-90488">
              <a:tabLst>
                <a:tab pos="2420938" algn="l"/>
              </a:tabLst>
            </a:pPr>
            <a:r>
              <a:rPr lang="pt-BR" altLang="pt-BR" dirty="0"/>
              <a:t>com grande deterioração da qualidade da água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3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Efeitos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lnSpc>
                <a:spcPct val="80000"/>
              </a:lnSpc>
            </a:pPr>
            <a:r>
              <a:rPr lang="pt-BR" altLang="pt-BR" sz="2800" dirty="0"/>
              <a:t>Mortandades de peixes</a:t>
            </a:r>
          </a:p>
          <a:p>
            <a:pPr marL="1074738" lvl="1" indent="-209550">
              <a:lnSpc>
                <a:spcPct val="80000"/>
              </a:lnSpc>
            </a:pPr>
            <a:r>
              <a:rPr lang="pt-BR" altLang="pt-BR" sz="2400" dirty="0"/>
              <a:t>Anaerobiose</a:t>
            </a:r>
          </a:p>
          <a:p>
            <a:pPr marL="1074738" lvl="1" indent="-209550">
              <a:lnSpc>
                <a:spcPct val="80000"/>
              </a:lnSpc>
            </a:pPr>
            <a:r>
              <a:rPr lang="pt-BR" altLang="pt-BR" sz="2400" dirty="0"/>
              <a:t>Toxicidade por amônia</a:t>
            </a:r>
          </a:p>
          <a:p>
            <a:pPr marL="1346200" lvl="2" indent="-92075">
              <a:lnSpc>
                <a:spcPct val="80000"/>
              </a:lnSpc>
            </a:pPr>
            <a:r>
              <a:rPr lang="pt-BR" altLang="pt-BR" sz="2000" dirty="0"/>
              <a:t>pH elevado (frequentes durante os períodos de elevada fotossíntese)</a:t>
            </a:r>
          </a:p>
          <a:p>
            <a:pPr marL="1346200" lvl="2" indent="-92075">
              <a:lnSpc>
                <a:spcPct val="80000"/>
              </a:lnSpc>
            </a:pPr>
            <a:r>
              <a:rPr lang="pt-BR" altLang="pt-BR" sz="2000" dirty="0"/>
              <a:t>A amônia apresenta-se em grande parte na forma livre (NH</a:t>
            </a:r>
            <a:r>
              <a:rPr lang="pt-BR" altLang="pt-BR" sz="2000" baseline="-25000" dirty="0"/>
              <a:t>3</a:t>
            </a:r>
            <a:r>
              <a:rPr lang="pt-BR" altLang="pt-BR" sz="2000" dirty="0"/>
              <a:t>), tóxica aos peixes, ao invés de na forma ionizada (NH</a:t>
            </a:r>
            <a:r>
              <a:rPr lang="pt-BR" altLang="pt-BR" sz="2000" baseline="-25000" dirty="0"/>
              <a:t>4</a:t>
            </a:r>
            <a:r>
              <a:rPr lang="pt-BR" altLang="pt-BR" sz="2000" baseline="30000" dirty="0"/>
              <a:t>+</a:t>
            </a:r>
            <a:r>
              <a:rPr lang="pt-BR" altLang="pt-BR" sz="2000" dirty="0"/>
              <a:t>), não tóxica.</a:t>
            </a:r>
            <a:endParaRPr lang="pt-BR" altLang="pt-BR" sz="2000" i="1" dirty="0"/>
          </a:p>
          <a:p>
            <a:pPr marL="361950" indent="-361950">
              <a:lnSpc>
                <a:spcPct val="80000"/>
              </a:lnSpc>
            </a:pPr>
            <a:r>
              <a:rPr lang="pt-BR" altLang="pt-BR" sz="2800" dirty="0"/>
              <a:t>Maior dificuldade e elevação nos custos de tratamento da água</a:t>
            </a:r>
          </a:p>
          <a:p>
            <a:pPr marL="1074738" lvl="1" indent="-209550">
              <a:lnSpc>
                <a:spcPct val="80000"/>
              </a:lnSpc>
            </a:pPr>
            <a:r>
              <a:rPr lang="pt-BR" altLang="pt-BR" sz="2400" dirty="0"/>
              <a:t>remoção da própria alga</a:t>
            </a:r>
          </a:p>
          <a:p>
            <a:pPr marL="1074738" lvl="1" indent="-209550">
              <a:lnSpc>
                <a:spcPct val="80000"/>
              </a:lnSpc>
            </a:pPr>
            <a:r>
              <a:rPr lang="pt-BR" altLang="pt-BR" sz="2400" dirty="0"/>
              <a:t>remoção de cor</a:t>
            </a:r>
          </a:p>
          <a:p>
            <a:pPr marL="1074738" lvl="1" indent="-209550">
              <a:lnSpc>
                <a:spcPct val="80000"/>
              </a:lnSpc>
            </a:pPr>
            <a:r>
              <a:rPr lang="pt-BR" altLang="pt-BR" sz="2400" dirty="0"/>
              <a:t>remoção de sabor e odor</a:t>
            </a:r>
          </a:p>
          <a:p>
            <a:pPr marL="1074738" lvl="1" indent="-209550">
              <a:lnSpc>
                <a:spcPct val="80000"/>
              </a:lnSpc>
            </a:pPr>
            <a:r>
              <a:rPr lang="pt-BR" altLang="pt-BR" sz="2400" dirty="0"/>
              <a:t>maior consumo de produtos químicos</a:t>
            </a:r>
          </a:p>
          <a:p>
            <a:pPr marL="361950" indent="-361950">
              <a:lnSpc>
                <a:spcPct val="80000"/>
              </a:lnSpc>
            </a:pPr>
            <a:r>
              <a:rPr lang="pt-BR" altLang="pt-BR" sz="2800" dirty="0"/>
              <a:t>lavagens mais </a:t>
            </a:r>
            <a:r>
              <a:rPr lang="pt-BR" altLang="pt-BR" sz="2800" dirty="0" smtClean="0"/>
              <a:t>frequentes </a:t>
            </a:r>
            <a:r>
              <a:rPr lang="pt-BR" altLang="pt-BR" sz="2800" dirty="0"/>
              <a:t>dos filtros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68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Eutrofização - Efeitos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16224"/>
            <a:ext cx="8229600" cy="4277072"/>
          </a:xfrm>
        </p:spPr>
        <p:txBody>
          <a:bodyPr/>
          <a:lstStyle/>
          <a:p>
            <a:pPr marL="361950" indent="-361950">
              <a:lnSpc>
                <a:spcPct val="80000"/>
              </a:lnSpc>
            </a:pPr>
            <a:r>
              <a:rPr lang="pt-BR" altLang="pt-BR" sz="2800" dirty="0"/>
              <a:t>Problemas com o abastecimento de água industrial</a:t>
            </a:r>
          </a:p>
          <a:p>
            <a:pPr marL="984250" lvl="1" indent="-119063">
              <a:lnSpc>
                <a:spcPct val="80000"/>
              </a:lnSpc>
            </a:pPr>
            <a:r>
              <a:rPr lang="pt-BR" altLang="pt-BR" sz="2400" dirty="0"/>
              <a:t>Elevação dos custos para o abastecimento de água industrial</a:t>
            </a:r>
          </a:p>
          <a:p>
            <a:pPr marL="984250" lvl="1" indent="-119063">
              <a:lnSpc>
                <a:spcPct val="80000"/>
              </a:lnSpc>
            </a:pPr>
            <a:r>
              <a:rPr lang="pt-BR" altLang="pt-BR" sz="2400" dirty="0"/>
              <a:t>Depósitos de algas nas águas de resfriamento.</a:t>
            </a:r>
            <a:endParaRPr lang="pt-BR" altLang="pt-BR" sz="2400" i="1" dirty="0"/>
          </a:p>
          <a:p>
            <a:pPr marL="361950" indent="-361950">
              <a:lnSpc>
                <a:spcPct val="80000"/>
              </a:lnSpc>
            </a:pPr>
            <a:r>
              <a:rPr lang="pt-BR" altLang="pt-BR" sz="2800" dirty="0"/>
              <a:t>Toxicidade das algas</a:t>
            </a:r>
          </a:p>
          <a:p>
            <a:pPr marL="984250" lvl="1" indent="-119063">
              <a:lnSpc>
                <a:spcPct val="80000"/>
              </a:lnSpc>
            </a:pPr>
            <a:r>
              <a:rPr lang="pt-BR" altLang="pt-BR" sz="2400" dirty="0"/>
              <a:t>Rejeição da água para abastecimento humano e animal</a:t>
            </a:r>
          </a:p>
          <a:p>
            <a:pPr marL="1617663" lvl="2" indent="-46038">
              <a:lnSpc>
                <a:spcPct val="80000"/>
              </a:lnSpc>
            </a:pPr>
            <a:r>
              <a:rPr lang="pt-BR" altLang="pt-BR" sz="2000" dirty="0"/>
              <a:t>presença de secreções tóxicas de certas algas.</a:t>
            </a:r>
            <a:endParaRPr lang="pt-BR" altLang="pt-BR" sz="2000" i="1" dirty="0"/>
          </a:p>
          <a:p>
            <a:pPr marL="361950" indent="-361950">
              <a:lnSpc>
                <a:spcPct val="80000"/>
              </a:lnSpc>
            </a:pPr>
            <a:r>
              <a:rPr lang="pt-BR" altLang="pt-BR" sz="2800" dirty="0"/>
              <a:t>Modificações na qualidade e quantidade de peixes de valor comercial</a:t>
            </a:r>
          </a:p>
          <a:p>
            <a:pPr marL="361950" indent="-361950">
              <a:lnSpc>
                <a:spcPct val="80000"/>
              </a:lnSpc>
            </a:pPr>
            <a:r>
              <a:rPr lang="pt-BR" altLang="pt-BR" sz="2800" dirty="0"/>
              <a:t>Redução na navegação e capacidade de transporte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80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16632"/>
            <a:ext cx="91313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1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624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pt-BR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Sintomas da</a:t>
            </a:r>
            <a:r>
              <a:rPr kumimoji="1" lang="pt-BR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pt-BR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EUTROFIZAÇÃO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1981200"/>
            <a:ext cx="427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chemeClr val="tx2">
                    <a:lumMod val="40000"/>
                    <a:lumOff val="60000"/>
                  </a:schemeClr>
                </a:solidFill>
                <a:cs typeface="Arial" charset="0"/>
              </a:rPr>
              <a:t>	</a:t>
            </a:r>
            <a:r>
              <a:rPr lang="pt-BR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FLORAÇÕES </a:t>
            </a:r>
            <a:r>
              <a:rPr lang="pt-BR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ALGAIS</a:t>
            </a:r>
            <a:r>
              <a:rPr lang="pt-BR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</a:rPr>
              <a:t> 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124200" y="13716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1" hangingPunct="1"/>
            <a:endParaRPr lang="pt-BR" altLang="pt-BR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133600" y="3124200"/>
            <a:ext cx="4477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FLORAÇÕES DE CIANOBACTÉRIAS 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438400" y="3962400"/>
            <a:ext cx="555953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cs typeface="Times New Roman" charset="0"/>
              </a:rPr>
              <a:t>	Deterioração da qualidade da água</a:t>
            </a:r>
          </a:p>
          <a:p>
            <a:pPr eaLnBrk="1" hangingPunct="1">
              <a:defRPr/>
            </a:pPr>
            <a:r>
              <a:rPr lang="pt-BR" sz="2400" b="1" dirty="0">
                <a:cs typeface="Times New Roman" charset="0"/>
              </a:rPr>
              <a:t>		Turbidez, </a:t>
            </a:r>
          </a:p>
          <a:p>
            <a:pPr eaLnBrk="1" hangingPunct="1">
              <a:defRPr/>
            </a:pPr>
            <a:r>
              <a:rPr lang="pt-BR" sz="2400" b="1" dirty="0">
                <a:cs typeface="Times New Roman" charset="0"/>
              </a:rPr>
              <a:t>		Aumento MO</a:t>
            </a:r>
          </a:p>
          <a:p>
            <a:pPr eaLnBrk="1" hangingPunct="1">
              <a:defRPr/>
            </a:pPr>
            <a:r>
              <a:rPr lang="pt-BR" sz="2400" b="1" dirty="0">
                <a:cs typeface="Times New Roman" charset="0"/>
              </a:rPr>
              <a:t>		Depleção O</a:t>
            </a:r>
            <a:r>
              <a:rPr lang="pt-BR" sz="2400" b="1" baseline="-25000" dirty="0">
                <a:cs typeface="Times New Roman" charset="0"/>
              </a:rPr>
              <a:t>2 </a:t>
            </a:r>
          </a:p>
          <a:p>
            <a:pPr eaLnBrk="1" hangingPunct="1">
              <a:defRPr/>
            </a:pPr>
            <a:r>
              <a:rPr lang="pt-BR" sz="2400" b="1" baseline="-25000" dirty="0">
                <a:cs typeface="Times New Roman" charset="0"/>
              </a:rPr>
              <a:t>		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Produção Toxinas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124200" y="25146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1" hangingPunct="1"/>
            <a:endParaRPr lang="pt-BR" altLang="pt-BR"/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914400" y="3276600"/>
            <a:ext cx="1143000" cy="1905000"/>
          </a:xfrm>
          <a:prstGeom prst="curvedRightArrow">
            <a:avLst>
              <a:gd name="adj1" fmla="val 33333"/>
              <a:gd name="adj2" fmla="val 66667"/>
              <a:gd name="adj3" fmla="val 33333"/>
            </a:avLst>
          </a:prstGeom>
          <a:solidFill>
            <a:srgbClr val="FFCC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50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88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4000" dirty="0" smtClean="0">
                <a:solidFill>
                  <a:srgbClr val="00B050"/>
                </a:solidFill>
              </a:rPr>
              <a:t>O que são cianobactérias ??</a:t>
            </a:r>
            <a:endParaRPr lang="pt-BR" altLang="pt-BR" sz="4000" dirty="0" smtClean="0">
              <a:solidFill>
                <a:srgbClr val="00B05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9550" y="1463675"/>
            <a:ext cx="8713788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800" dirty="0" smtClean="0"/>
              <a:t>Procariontes fotossíntese  </a:t>
            </a:r>
          </a:p>
          <a:p>
            <a:pPr>
              <a:lnSpc>
                <a:spcPct val="150000"/>
              </a:lnSpc>
            </a:pPr>
            <a:r>
              <a:rPr lang="pt-BR" altLang="pt-BR" sz="2800" dirty="0" smtClean="0"/>
              <a:t>Longa história evolucionária (+ 3 bilhões anos)</a:t>
            </a:r>
          </a:p>
          <a:p>
            <a:pPr>
              <a:lnSpc>
                <a:spcPct val="150000"/>
              </a:lnSpc>
            </a:pPr>
            <a:r>
              <a:rPr lang="pt-BR" altLang="pt-BR" sz="2800" dirty="0" smtClean="0"/>
              <a:t>Alta tolerância ao stress (poluição, U.V, T</a:t>
            </a:r>
            <a:r>
              <a:rPr lang="pt-BR" altLang="pt-BR" sz="2800" baseline="30000" dirty="0" smtClean="0"/>
              <a:t>0</a:t>
            </a:r>
            <a:r>
              <a:rPr lang="pt-BR" altLang="pt-BR" sz="2800" dirty="0" smtClean="0"/>
              <a:t>C ...)</a:t>
            </a:r>
          </a:p>
          <a:p>
            <a:pPr>
              <a:lnSpc>
                <a:spcPct val="150000"/>
              </a:lnSpc>
            </a:pPr>
            <a:r>
              <a:rPr lang="pt-BR" altLang="pt-BR" sz="2800" dirty="0" smtClean="0"/>
              <a:t>Espécies formadoras de floração</a:t>
            </a:r>
          </a:p>
          <a:p>
            <a:pPr>
              <a:lnSpc>
                <a:spcPct val="150000"/>
              </a:lnSpc>
            </a:pPr>
            <a:r>
              <a:rPr lang="pt-BR" altLang="pt-BR" sz="2800" dirty="0" smtClean="0"/>
              <a:t>Formas tóxicas</a:t>
            </a:r>
          </a:p>
          <a:p>
            <a:pPr>
              <a:lnSpc>
                <a:spcPct val="150000"/>
              </a:lnSpc>
            </a:pPr>
            <a:r>
              <a:rPr lang="pt-BR" altLang="pt-BR" sz="2800" dirty="0" smtClean="0"/>
              <a:t>Implicações ecológicas</a:t>
            </a:r>
          </a:p>
          <a:p>
            <a:endParaRPr lang="pt-BR" altLang="pt-BR" sz="2800" dirty="0" smtClean="0"/>
          </a:p>
        </p:txBody>
      </p:sp>
      <p:pic>
        <p:nvPicPr>
          <p:cNvPr id="6" name="Picture 7" descr="Resultado de imagem para cianobacterias pre-histÃ³r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4365625"/>
            <a:ext cx="3270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31575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Foto flor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35290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644900"/>
            <a:ext cx="47720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336550"/>
            <a:ext cx="51117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2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 a aquicultura?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Viveiros que tiverem alta transparência de água, consequentemente terão menor concentração de nutrientes, isso representará menor quantidade de fitoplâncton disponível e menores teores de oxigênio dissolvido.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904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Resultado de imagem para bioensaios cianobacter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97706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2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5" y="226346"/>
            <a:ext cx="4703517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9" y="3462338"/>
            <a:ext cx="4854575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179388" y="3762375"/>
            <a:ext cx="37084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600" dirty="0"/>
              <a:t>Florações de algas na Represa Billings (Fonte: Billings 2000, </a:t>
            </a:r>
            <a:r>
              <a:rPr lang="pt-BR" altLang="pt-BR" sz="2600" dirty="0" err="1"/>
              <a:t>Capobianco</a:t>
            </a:r>
            <a:r>
              <a:rPr lang="pt-BR" altLang="pt-BR" sz="2600" dirty="0"/>
              <a:t> e </a:t>
            </a:r>
            <a:r>
              <a:rPr lang="pt-BR" altLang="pt-BR" sz="2600" dirty="0" err="1"/>
              <a:t>Whately</a:t>
            </a:r>
            <a:r>
              <a:rPr lang="pt-BR" altLang="pt-BR" sz="2600" dirty="0"/>
              <a:t>).</a:t>
            </a:r>
          </a:p>
        </p:txBody>
      </p:sp>
      <p:pic>
        <p:nvPicPr>
          <p:cNvPr id="15365" name="Picture 8" descr="Praia Ibitin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57" y="285750"/>
            <a:ext cx="4042332" cy="26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7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539750" y="260350"/>
            <a:ext cx="7200900" cy="6337300"/>
            <a:chOff x="386174" y="260648"/>
            <a:chExt cx="6162827" cy="6336704"/>
          </a:xfrm>
        </p:grpSpPr>
        <p:pic>
          <p:nvPicPr>
            <p:cNvPr id="21511" name="Picture 2" descr="Imagem relacionad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72"/>
            <a:stretch>
              <a:fillRect/>
            </a:stretch>
          </p:blipFill>
          <p:spPr bwMode="auto">
            <a:xfrm>
              <a:off x="386174" y="4220572"/>
              <a:ext cx="6162827" cy="2376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4" descr="Imagem relacion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5" y="260648"/>
              <a:ext cx="6153465" cy="3959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ixaDeTexto 8"/>
          <p:cNvSpPr txBox="1"/>
          <p:nvPr/>
        </p:nvSpPr>
        <p:spPr>
          <a:xfrm>
            <a:off x="7668344" y="64129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0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esultado de imagem para cyanobacterial blooms 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93" y="4230022"/>
            <a:ext cx="4823957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Resultado de imagem para ocorrÃªncia de floraÃ§Ãµes de cianobacterias no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311"/>
            <a:ext cx="5580112" cy="3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Resultado de imagem para cyanobacterial bloo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4994"/>
            <a:ext cx="4644008" cy="348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30" y="1449095"/>
            <a:ext cx="4690720" cy="27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228184" y="3326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09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-36513" y="92075"/>
            <a:ext cx="9144001" cy="1143000"/>
          </a:xfrm>
        </p:spPr>
        <p:txBody>
          <a:bodyPr/>
          <a:lstStyle/>
          <a:p>
            <a:r>
              <a:rPr lang="pt-BR" altLang="pt-BR" sz="3500" b="1" dirty="0" smtClean="0"/>
              <a:t>Riscos das florações em pisciculturas</a:t>
            </a:r>
          </a:p>
        </p:txBody>
      </p:sp>
      <p:pic>
        <p:nvPicPr>
          <p:cNvPr id="4" name="Picture 2" descr="Resultado de imagem para floraÃ§Ã£o em piscicul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5910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Resultado de imagem para pisciculturas com floracoes de cianobacterias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9" y="908720"/>
            <a:ext cx="39401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84" y="4017273"/>
            <a:ext cx="3817541" cy="286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9388" y="116632"/>
            <a:ext cx="8569325" cy="927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600" b="1" dirty="0" smtClean="0"/>
              <a:t>Por quê cianobactérias dominam os ambientes ?</a:t>
            </a:r>
            <a:endParaRPr lang="pt-BR" altLang="pt-BR" sz="3600" b="1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388" y="1557338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2600" smtClean="0"/>
              <a:t>Controle da sua flutuabilidade</a:t>
            </a:r>
          </a:p>
          <a:p>
            <a:r>
              <a:rPr lang="pt-BR" altLang="pt-BR" sz="2600" smtClean="0"/>
              <a:t>Elevada capacidade de reservas</a:t>
            </a:r>
          </a:p>
          <a:p>
            <a:r>
              <a:rPr lang="pt-BR" altLang="pt-BR" sz="2600" smtClean="0"/>
              <a:t>Pigmentos acessórios fotossintéticos</a:t>
            </a:r>
          </a:p>
          <a:p>
            <a:r>
              <a:rPr lang="pt-BR" altLang="pt-BR" sz="2600" smtClean="0"/>
              <a:t>Células diferenciadas especializadas</a:t>
            </a:r>
          </a:p>
          <a:p>
            <a:endParaRPr lang="pt-BR" altLang="pt-BR" sz="2600" smtClean="0"/>
          </a:p>
          <a:p>
            <a:endParaRPr lang="pt-BR" altLang="pt-BR" sz="2600" smtClean="0"/>
          </a:p>
          <a:p>
            <a:r>
              <a:rPr lang="pt-BR" altLang="pt-BR" sz="2600" smtClean="0"/>
              <a:t>Multicelular organização </a:t>
            </a:r>
          </a:p>
          <a:p>
            <a:r>
              <a:rPr lang="pt-BR" altLang="pt-BR" sz="2600" smtClean="0"/>
              <a:t>(colônias,filamentos)</a:t>
            </a:r>
          </a:p>
          <a:p>
            <a:r>
              <a:rPr lang="pt-BR" altLang="pt-BR" sz="2600" smtClean="0"/>
              <a:t>Pobre qualidade nutricional</a:t>
            </a:r>
          </a:p>
          <a:p>
            <a:r>
              <a:rPr lang="pt-BR" altLang="pt-BR" sz="2600" smtClean="0"/>
              <a:t>Síntese de toxinas</a:t>
            </a:r>
            <a:endParaRPr lang="pt-BR" altLang="pt-BR" sz="2600" smtClean="0"/>
          </a:p>
        </p:txBody>
      </p:sp>
      <p:sp>
        <p:nvSpPr>
          <p:cNvPr id="4" name="AutoShape 4"/>
          <p:cNvSpPr>
            <a:spLocks/>
          </p:cNvSpPr>
          <p:nvPr/>
        </p:nvSpPr>
        <p:spPr bwMode="auto">
          <a:xfrm>
            <a:off x="5940425" y="1700213"/>
            <a:ext cx="431800" cy="1800225"/>
          </a:xfrm>
          <a:prstGeom prst="rightBrace">
            <a:avLst>
              <a:gd name="adj1" fmla="val 3474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443663" y="2205038"/>
            <a:ext cx="28432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000"/>
              <a:t>Captura de nutrientes, luz e resistência</a:t>
            </a:r>
            <a:r>
              <a:rPr lang="pt-BR" altLang="pt-BR" sz="180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6" descr="Heteroc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412875"/>
            <a:ext cx="9144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naba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131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8"/>
          <p:cNvSpPr>
            <a:spLocks/>
          </p:cNvSpPr>
          <p:nvPr/>
        </p:nvSpPr>
        <p:spPr bwMode="auto">
          <a:xfrm>
            <a:off x="5435600" y="4365625"/>
            <a:ext cx="431800" cy="1800225"/>
          </a:xfrm>
          <a:prstGeom prst="rightBrace">
            <a:avLst>
              <a:gd name="adj1" fmla="val 3474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11863" y="4941888"/>
            <a:ext cx="3132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000"/>
              <a:t>Defesa contra predação</a:t>
            </a:r>
            <a:endParaRPr lang="pt-BR" altLang="pt-BR" sz="1800">
              <a:latin typeface="Times New Roman" pitchFamily="18" charset="0"/>
            </a:endParaRPr>
          </a:p>
        </p:txBody>
      </p:sp>
      <p:pic>
        <p:nvPicPr>
          <p:cNvPr id="10" name="Picture 10" descr="Microcy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516563"/>
            <a:ext cx="11049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ylindro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644900"/>
            <a:ext cx="1049338" cy="12954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Tricodesm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516563"/>
            <a:ext cx="11811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Filamento BM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268413"/>
            <a:ext cx="1366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8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3000"/>
            <a:ext cx="7294562" cy="52419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457200" y="277813"/>
            <a:ext cx="8229600" cy="774700"/>
          </a:xfrm>
          <a:prstGeom prst="rect">
            <a:avLst/>
          </a:prstGeom>
          <a:noFill/>
          <a:ln/>
        </p:spPr>
        <p:txBody>
          <a:bodyPr/>
          <a:lstStyle/>
          <a:p>
            <a:pPr algn="ctr">
              <a:defRPr/>
            </a:pPr>
            <a:r>
              <a:rPr lang="pt-BR" sz="2800" kern="0" dirty="0">
                <a:ea typeface="+mj-ea"/>
                <a:cs typeface="+mj-cs"/>
              </a:rPr>
              <a:t>Modelo normalmente esperado </a:t>
            </a:r>
          </a:p>
        </p:txBody>
      </p:sp>
    </p:spTree>
    <p:extLst>
      <p:ext uri="{BB962C8B-B14F-4D97-AF65-F5344CB8AC3E}">
        <p14:creationId xmlns:p14="http://schemas.microsoft.com/office/powerpoint/2010/main" val="29778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00050"/>
            <a:ext cx="8964613" cy="796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700" b="1" smtClean="0"/>
              <a:t> Classificação do Estado Trófico, segundo o Índice de Carlson Modificado</a:t>
            </a:r>
            <a:endParaRPr lang="pt-BR" altLang="pt-BR" sz="2700" b="1" smtClean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804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Estadio de trofia</a:t>
            </a:r>
          </a:p>
        </p:txBody>
      </p:sp>
      <p:graphicFrame>
        <p:nvGraphicFramePr>
          <p:cNvPr id="32771" name="Object 6"/>
          <p:cNvGraphicFramePr>
            <a:graphicFrameLocks noChangeAspect="1"/>
          </p:cNvGraphicFramePr>
          <p:nvPr>
            <p:ph idx="1"/>
          </p:nvPr>
        </p:nvGraphicFramePr>
        <p:xfrm>
          <a:off x="0" y="1073150"/>
          <a:ext cx="9036050" cy="425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o" r:id="rId3" imgW="6063688" imgH="2856785" progId="Word.Document.8">
                  <p:embed/>
                </p:oleObj>
              </mc:Choice>
              <mc:Fallback>
                <p:oleObj name="Documento" r:id="rId3" imgW="6063688" imgH="285678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73150"/>
                        <a:ext cx="9036050" cy="425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40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 a aquicultura, o que tem haver com isso?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altLang="pt-BR" sz="2400" dirty="0"/>
              <a:t>A falta de manejo e uso sem controle de ração (taxa de </a:t>
            </a:r>
            <a:r>
              <a:rPr lang="pt-BR" altLang="pt-BR" sz="2400" dirty="0" err="1"/>
              <a:t>arraçoamento</a:t>
            </a:r>
            <a:r>
              <a:rPr lang="pt-BR" altLang="pt-BR" sz="2400" dirty="0"/>
              <a:t>) pode vir trazer em prejuízos futuros na qualidade da água no tanque de piscicultura </a:t>
            </a:r>
            <a:r>
              <a:rPr lang="pt-BR" altLang="pt-BR" sz="2400" dirty="0" smtClean="0"/>
              <a:t>?</a:t>
            </a:r>
          </a:p>
          <a:p>
            <a:pPr algn="just"/>
            <a:endParaRPr lang="pt-BR" altLang="pt-BR" sz="2400" dirty="0"/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dirty="0"/>
              <a:t>Grande parte das rações englobam na sua composição grandes quantidade de elementos como o Nitrogênio e Fósforo contidos sob a forma de Farelos (soja, milho) e Farinha (de pescado ou osso) e reduzida renovação da água dos tanques podem...</a:t>
            </a:r>
          </a:p>
          <a:p>
            <a:pPr algn="just"/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11960" y="29969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Por que?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131840" y="607413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EUTROFIZAÇÃO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Seta em curva para a esquerda 5"/>
          <p:cNvSpPr/>
          <p:nvPr/>
        </p:nvSpPr>
        <p:spPr>
          <a:xfrm>
            <a:off x="6401575" y="5733256"/>
            <a:ext cx="504056" cy="7607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eta em curva para a direita 6"/>
          <p:cNvSpPr/>
          <p:nvPr/>
        </p:nvSpPr>
        <p:spPr>
          <a:xfrm>
            <a:off x="2195736" y="5733256"/>
            <a:ext cx="504056" cy="7293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importância da qualidade da água na piscicultura - Sebrae Respo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768752" cy="50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11760" y="60932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Foto: </a:t>
            </a:r>
            <a:r>
              <a:rPr lang="pt-BR" dirty="0" err="1" smtClean="0"/>
              <a:t>Senar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77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Alimentos e alimentação</a:t>
            </a:r>
            <a:endParaRPr lang="pt-BR" dirty="0"/>
          </a:p>
        </p:txBody>
      </p:sp>
      <p:pic>
        <p:nvPicPr>
          <p:cNvPr id="3074" name="Picture 2" descr="Sai outorga para instalar tanques-rede e pode elevar MS a 1º no ranking da  piscicultura – SEMA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9" y="1700808"/>
            <a:ext cx="715434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75856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Foto: </a:t>
            </a:r>
            <a:r>
              <a:rPr lang="pt-BR" dirty="0" err="1" smtClean="0"/>
              <a:t>Semagro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86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oleção SENAR 208. Piscicultura: criação de tilápias em tanques-rede - PDF  Download grá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22" y="3429000"/>
            <a:ext cx="5080478" cy="3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691680" y="62373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Fotos: </a:t>
            </a:r>
            <a:r>
              <a:rPr lang="pt-BR" dirty="0" err="1" smtClean="0"/>
              <a:t>Senar</a:t>
            </a:r>
            <a:endParaRPr lang="pt-BR" dirty="0"/>
          </a:p>
        </p:txBody>
      </p:sp>
      <p:pic>
        <p:nvPicPr>
          <p:cNvPr id="34820" name="Picture 4" descr="Coleção SENAR 208. Piscicultura: criação de tilápias em tanques-rede - PDF  Download grá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21"/>
            <a:ext cx="5400675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1501472"/>
            <a:ext cx="9144000" cy="523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249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39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pt-BR" altLang="pt-BR" sz="23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	</a:t>
            </a:r>
            <a:r>
              <a:rPr lang="pt-BR" altLang="pt-BR" sz="2300" dirty="0" smtClean="0">
                <a:latin typeface="+mn-lt"/>
              </a:rPr>
              <a:t>- Proliferação de organismos nocivos aos peixes e patogênicos a saúde humana;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altLang="pt-BR" sz="2300" dirty="0" smtClean="0">
                <a:latin typeface="+mn-lt"/>
              </a:rPr>
              <a:t>	- Condições </a:t>
            </a:r>
            <a:r>
              <a:rPr lang="pt-BR" altLang="pt-BR" sz="2300" dirty="0" smtClean="0">
                <a:latin typeface="+mn-lt"/>
              </a:rPr>
              <a:t>ideais </a:t>
            </a:r>
            <a:r>
              <a:rPr lang="pt-BR" altLang="pt-BR" sz="2300" dirty="0" smtClean="0">
                <a:latin typeface="+mn-lt"/>
              </a:rPr>
              <a:t>no desenvolvimento de cepas de algas cianofíceas potencialmente tóxicas;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altLang="pt-BR" sz="2300" dirty="0" smtClean="0">
                <a:latin typeface="+mn-lt"/>
              </a:rPr>
              <a:t>	- Propagação das cepas tóxicas aos ambientes aquáticos adjacentes, </a:t>
            </a:r>
            <a:r>
              <a:rPr lang="pt-BR" altLang="pt-BR" sz="2300" u="sng" dirty="0" smtClean="0">
                <a:latin typeface="+mn-lt"/>
              </a:rPr>
              <a:t>RISCOS A BIOTA</a:t>
            </a:r>
            <a:r>
              <a:rPr lang="pt-BR" altLang="pt-BR" sz="2300" dirty="0" smtClean="0">
                <a:latin typeface="+mn-lt"/>
              </a:rPr>
              <a:t>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altLang="pt-BR" sz="2300" dirty="0" smtClean="0">
                <a:latin typeface="+mn-lt"/>
              </a:rPr>
              <a:t>	- Perda na produtividade (pescado) decorrente da mortandade dos animais expostos as florações ou contaminação da carne por toxinas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altLang="pt-BR" sz="2300" dirty="0" smtClean="0">
                <a:latin typeface="+mn-lt"/>
              </a:rPr>
              <a:t>	- Imagem negativa gerado nesta “atividade econômica”, </a:t>
            </a:r>
            <a:r>
              <a:rPr lang="pt-BR" altLang="pt-BR" sz="2300" dirty="0" smtClean="0">
                <a:latin typeface="+mn-lt"/>
              </a:rPr>
              <a:t>consequentemente </a:t>
            </a:r>
            <a:r>
              <a:rPr lang="pt-BR" altLang="pt-BR" sz="2300" dirty="0" smtClean="0">
                <a:latin typeface="+mn-lt"/>
              </a:rPr>
              <a:t>a perda de </a:t>
            </a:r>
            <a:r>
              <a:rPr lang="pt-BR" altLang="pt-BR" sz="2300" u="sng" dirty="0" smtClean="0">
                <a:latin typeface="+mn-lt"/>
              </a:rPr>
              <a:t>MERCADO CONSUMIDOR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altLang="pt-BR" sz="2300" dirty="0" smtClean="0">
                <a:latin typeface="+mn-lt"/>
              </a:rPr>
              <a:t>  - </a:t>
            </a:r>
            <a:r>
              <a:rPr lang="pt-BR" altLang="pt-BR" sz="2300" u="sng" dirty="0" smtClean="0">
                <a:latin typeface="+mn-lt"/>
              </a:rPr>
              <a:t>PERDAS</a:t>
            </a:r>
            <a:r>
              <a:rPr lang="pt-BR" altLang="pt-BR" sz="2300" dirty="0" smtClean="0">
                <a:latin typeface="+mn-lt"/>
              </a:rPr>
              <a:t> dos investimentos e </a:t>
            </a:r>
            <a:r>
              <a:rPr lang="pt-BR" altLang="pt-BR" sz="2300" u="sng" dirty="0" smtClean="0">
                <a:latin typeface="+mn-lt"/>
              </a:rPr>
              <a:t>FONTES DE FINANCIAMENTO </a:t>
            </a:r>
            <a:r>
              <a:rPr lang="pt-BR" altLang="pt-BR" sz="2300" dirty="0" smtClean="0">
                <a:latin typeface="+mn-lt"/>
              </a:rPr>
              <a:t>do ramo aquícola </a:t>
            </a:r>
            <a:r>
              <a:rPr lang="pt-BR" altLang="pt-BR" dirty="0" smtClean="0">
                <a:latin typeface="+mn-lt"/>
              </a:rPr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5536" y="33265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dirty="0">
                <a:latin typeface="+mj-lt"/>
              </a:rPr>
              <a:t>A EUTROFIZAÇÃO EM TANQUES DE PISCICULTURA PODE GERAR RISCOS</a:t>
            </a:r>
          </a:p>
          <a:p>
            <a:pPr algn="ctr"/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65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6513" y="1646733"/>
            <a:ext cx="91440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pt-BR" altLang="pt-BR" sz="2400" dirty="0"/>
              <a:t> Monitoramento da área de risco e periódicas analises da água (nutrientes, pH, O</a:t>
            </a:r>
            <a:r>
              <a:rPr lang="pt-BR" altLang="pt-BR" sz="2400" baseline="-25000" dirty="0"/>
              <a:t>2</a:t>
            </a:r>
            <a:r>
              <a:rPr lang="pt-BR" altLang="pt-BR" sz="2400" dirty="0"/>
              <a:t>).</a:t>
            </a:r>
          </a:p>
          <a:p>
            <a:pPr algn="just">
              <a:defRPr/>
            </a:pPr>
            <a:r>
              <a:rPr lang="pt-BR" altLang="pt-BR" sz="2400" dirty="0"/>
              <a:t> Em situações de florações de cianobactérias e outras microalgas (testes toxicológicos e análise de toxinas) adoção de medidas mitigadoras e controle;</a:t>
            </a:r>
          </a:p>
          <a:p>
            <a:pPr algn="just">
              <a:defRPr/>
            </a:pPr>
            <a:endParaRPr lang="pt-BR" altLang="pt-BR" sz="23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r>
              <a:rPr lang="pt-BR" altLang="pt-BR" sz="2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  <a:endParaRPr lang="pt-BR" altLang="pt-BR" sz="23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2969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023320"/>
            <a:ext cx="6264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23728" y="26064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Medida Essencial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090157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Lembrando que a floração de cianobactérias irá causar off-</a:t>
            </a:r>
            <a:r>
              <a:rPr lang="pt-BR" dirty="0" err="1" smtClean="0"/>
              <a:t>flavor</a:t>
            </a:r>
            <a:r>
              <a:rPr lang="pt-BR" dirty="0" smtClean="0"/>
              <a:t> nos animais que serão destinados ao consumo humano!</a:t>
            </a:r>
          </a:p>
          <a:p>
            <a:pPr algn="just"/>
            <a:endParaRPr lang="pt-BR" dirty="0"/>
          </a:p>
          <a:p>
            <a:pPr algn="just"/>
            <a:r>
              <a:rPr lang="pt-BR" dirty="0" err="1" smtClean="0"/>
              <a:t>Geosmina</a:t>
            </a:r>
            <a:r>
              <a:rPr lang="pt-BR" dirty="0" smtClean="0"/>
              <a:t> e metil-</a:t>
            </a:r>
            <a:r>
              <a:rPr lang="pt-BR" dirty="0" err="1" smtClean="0"/>
              <a:t>isoboerneol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988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Conteúdo 1"/>
          <p:cNvSpPr>
            <a:spLocks noGrp="1"/>
          </p:cNvSpPr>
          <p:nvPr>
            <p:ph/>
          </p:nvPr>
        </p:nvSpPr>
        <p:spPr>
          <a:xfrm>
            <a:off x="357188" y="1006475"/>
            <a:ext cx="8472487" cy="4065588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400" b="1" smtClean="0"/>
              <a:t>RESOLUÇÃO CONAMA NUMERO 357, de 17 de março de 2005 (BRASIL, 2005);</a:t>
            </a:r>
          </a:p>
          <a:p>
            <a:r>
              <a:rPr lang="pt-BR" altLang="pt-BR" sz="2400" b="1" smtClean="0"/>
              <a:t>A  presença  das  cianobactérias  está  contemplada  somente  no  artigo  16,  para águas de classe 3:   </a:t>
            </a:r>
          </a:p>
          <a:p>
            <a:r>
              <a:rPr lang="pt-BR" altLang="pt-BR" sz="2400" b="1" smtClean="0"/>
              <a:t>Art.  16.  As  águas  doces  de  classe  3  observarão  as  seguintes  condições  e padrões:  </a:t>
            </a:r>
          </a:p>
          <a:p>
            <a:r>
              <a:rPr lang="pt-BR" altLang="pt-BR" sz="2400" b="1" smtClean="0"/>
              <a:t>I - condições de qualidade de água: </a:t>
            </a:r>
          </a:p>
          <a:p>
            <a:r>
              <a:rPr lang="pt-BR" altLang="pt-BR" sz="2400" b="1" smtClean="0"/>
              <a:t>h) Cianobactérias para dessedentação de animais: os valores de densidade de  cianobactérias não deverão exceder 50.000 cél/mL ou 5 mm3/L</a:t>
            </a:r>
          </a:p>
        </p:txBody>
      </p:sp>
    </p:spTree>
    <p:extLst>
      <p:ext uri="{BB962C8B-B14F-4D97-AF65-F5344CB8AC3E}">
        <p14:creationId xmlns:p14="http://schemas.microsoft.com/office/powerpoint/2010/main" val="6361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Conteú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-26988"/>
            <a:ext cx="76263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684213" y="4724400"/>
            <a:ext cx="1800225" cy="360363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5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1340768"/>
            <a:ext cx="8229600" cy="5472608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ct val="50000"/>
              </a:spcBef>
              <a:buNone/>
              <a:defRPr/>
            </a:pPr>
            <a:r>
              <a:rPr lang="pt-BR" altLang="pt-BR" dirty="0"/>
              <a:t>- Avaliar estágio do problema com usos do níveis de segurança (densidade de células cianobactérias);</a:t>
            </a:r>
          </a:p>
          <a:p>
            <a:pPr algn="just">
              <a:spcBef>
                <a:spcPct val="50000"/>
              </a:spcBef>
              <a:buNone/>
              <a:defRPr/>
            </a:pPr>
            <a:r>
              <a:rPr lang="pt-BR" altLang="pt-BR" dirty="0"/>
              <a:t>	- Adoção de estratégias para evitar o problema, considerando sistema ajustável;</a:t>
            </a:r>
          </a:p>
          <a:p>
            <a:pPr algn="just">
              <a:spcBef>
                <a:spcPct val="50000"/>
              </a:spcBef>
              <a:buNone/>
              <a:defRPr/>
            </a:pPr>
            <a:r>
              <a:rPr lang="pt-BR" altLang="pt-BR" dirty="0"/>
              <a:t>	- Recirculação da coluna d´água, quebra da </a:t>
            </a:r>
            <a:r>
              <a:rPr lang="pt-BR" altLang="pt-BR" dirty="0" err="1"/>
              <a:t>termoclina</a:t>
            </a:r>
            <a:r>
              <a:rPr lang="pt-BR" altLang="pt-BR" dirty="0"/>
              <a:t>, mistura  do </a:t>
            </a:r>
            <a:r>
              <a:rPr lang="pt-BR" altLang="pt-BR" dirty="0" err="1"/>
              <a:t>hipolímnio</a:t>
            </a:r>
            <a:r>
              <a:rPr lang="pt-BR" altLang="pt-BR" dirty="0"/>
              <a:t> com o </a:t>
            </a:r>
            <a:r>
              <a:rPr lang="pt-BR" altLang="pt-BR" dirty="0" err="1"/>
              <a:t>epilíminio</a:t>
            </a:r>
            <a:r>
              <a:rPr lang="pt-BR" altLang="pt-BR" dirty="0"/>
              <a:t>, aumento da turbulência superficial;</a:t>
            </a:r>
          </a:p>
          <a:p>
            <a:pPr algn="just">
              <a:spcBef>
                <a:spcPct val="50000"/>
              </a:spcBef>
              <a:buNone/>
              <a:defRPr/>
            </a:pPr>
            <a:r>
              <a:rPr lang="pt-BR" altLang="pt-BR" dirty="0"/>
              <a:t>	- Uso de </a:t>
            </a:r>
            <a:r>
              <a:rPr lang="pt-BR" altLang="pt-BR" dirty="0" err="1"/>
              <a:t>ecotecnologias</a:t>
            </a:r>
            <a:r>
              <a:rPr lang="pt-BR" altLang="pt-BR" dirty="0"/>
              <a:t> para redução do problema;</a:t>
            </a:r>
          </a:p>
          <a:p>
            <a:pPr algn="just">
              <a:spcBef>
                <a:spcPct val="50000"/>
              </a:spcBef>
              <a:buNone/>
              <a:defRPr/>
            </a:pPr>
            <a:r>
              <a:rPr lang="pt-BR" altLang="pt-BR" dirty="0"/>
              <a:t>	- Uso de agentes </a:t>
            </a:r>
            <a:r>
              <a:rPr lang="pt-BR" altLang="pt-BR" dirty="0" err="1"/>
              <a:t>floculantes</a:t>
            </a:r>
            <a:r>
              <a:rPr lang="pt-BR" altLang="pt-BR" dirty="0"/>
              <a:t> e complexantes do fósforo.</a:t>
            </a:r>
          </a:p>
          <a:p>
            <a:pPr algn="just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043608" y="18864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00B050"/>
                </a:solidFill>
              </a:rPr>
              <a:t>Remoção das </a:t>
            </a:r>
            <a:r>
              <a:rPr lang="pt-BR" sz="3600" dirty="0" err="1" smtClean="0">
                <a:solidFill>
                  <a:srgbClr val="00B050"/>
                </a:solidFill>
              </a:rPr>
              <a:t>cianobatérias</a:t>
            </a:r>
            <a:endParaRPr lang="pt-BR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-838200" y="0"/>
            <a:ext cx="9982200" cy="6858000"/>
            <a:chOff x="-528" y="0"/>
            <a:chExt cx="6288" cy="4320"/>
          </a:xfrm>
        </p:grpSpPr>
        <p:grpSp>
          <p:nvGrpSpPr>
            <p:cNvPr id="44035" name="Group 3"/>
            <p:cNvGrpSpPr>
              <a:grpSpLocks/>
            </p:cNvGrpSpPr>
            <p:nvPr/>
          </p:nvGrpSpPr>
          <p:grpSpPr bwMode="auto">
            <a:xfrm>
              <a:off x="-528" y="0"/>
              <a:ext cx="6288" cy="4320"/>
              <a:chOff x="-528" y="0"/>
              <a:chExt cx="6288" cy="4320"/>
            </a:xfrm>
          </p:grpSpPr>
          <p:graphicFrame>
            <p:nvGraphicFramePr>
              <p:cNvPr id="44037" name="Object 4"/>
              <p:cNvGraphicFramePr>
                <a:graphicFrameLocks noChangeAspect="1"/>
              </p:cNvGraphicFramePr>
              <p:nvPr/>
            </p:nvGraphicFramePr>
            <p:xfrm>
              <a:off x="1248" y="1440"/>
              <a:ext cx="2292" cy="2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73" name="Photo Editor Photo" r:id="rId3" imgW="8640381" imgH="8040222" progId="MSPhotoEd.3">
                      <p:embed/>
                    </p:oleObj>
                  </mc:Choice>
                  <mc:Fallback>
                    <p:oleObj name="Photo Editor Photo" r:id="rId3" imgW="8640381" imgH="804022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8" y="1440"/>
                            <a:ext cx="2292" cy="234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699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4038" name="Group 5"/>
              <p:cNvGrpSpPr>
                <a:grpSpLocks/>
              </p:cNvGrpSpPr>
              <p:nvPr/>
            </p:nvGrpSpPr>
            <p:grpSpPr bwMode="auto">
              <a:xfrm>
                <a:off x="-528" y="0"/>
                <a:ext cx="6288" cy="4320"/>
                <a:chOff x="-528" y="0"/>
                <a:chExt cx="6288" cy="4320"/>
              </a:xfrm>
            </p:grpSpPr>
            <p:graphicFrame>
              <p:nvGraphicFramePr>
                <p:cNvPr id="44043" name="Object 6"/>
                <p:cNvGraphicFramePr>
                  <a:graphicFrameLocks noChangeAspect="1"/>
                </p:cNvGraphicFramePr>
                <p:nvPr/>
              </p:nvGraphicFramePr>
              <p:xfrm>
                <a:off x="1248" y="2543"/>
                <a:ext cx="1637" cy="17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74" name="Photo Editor Photo" r:id="rId5" imgW="7811590" imgH="7419048" progId="MSPhotoEd.3">
                        <p:embed/>
                      </p:oleObj>
                    </mc:Choice>
                    <mc:Fallback>
                      <p:oleObj name="Photo Editor Photo" r:id="rId5" imgW="7811590" imgH="7419048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48" y="2543"/>
                              <a:ext cx="1637" cy="17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699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4044" name="Group 7"/>
                <p:cNvGrpSpPr>
                  <a:grpSpLocks/>
                </p:cNvGrpSpPr>
                <p:nvPr/>
              </p:nvGrpSpPr>
              <p:grpSpPr bwMode="auto">
                <a:xfrm>
                  <a:off x="-528" y="0"/>
                  <a:ext cx="6288" cy="4320"/>
                  <a:chOff x="-528" y="0"/>
                  <a:chExt cx="6288" cy="4320"/>
                </a:xfrm>
              </p:grpSpPr>
              <p:sp>
                <p:nvSpPr>
                  <p:cNvPr id="44045" name="AutoShape 8"/>
                  <p:cNvSpPr>
                    <a:spLocks noChangeArrowheads="1"/>
                  </p:cNvSpPr>
                  <p:nvPr/>
                </p:nvSpPr>
                <p:spPr bwMode="auto">
                  <a:xfrm rot="-1689899">
                    <a:off x="3800" y="1149"/>
                    <a:ext cx="478" cy="229"/>
                  </a:xfrm>
                  <a:prstGeom prst="leftArrow">
                    <a:avLst>
                      <a:gd name="adj1" fmla="val 50000"/>
                      <a:gd name="adj2" fmla="val 52183"/>
                    </a:avLst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pt-BR" altLang="pt-BR" sz="1800">
                      <a:latin typeface="Arial" pitchFamily="34" charset="0"/>
                    </a:endParaRPr>
                  </a:p>
                </p:txBody>
              </p:sp>
              <p:grpSp>
                <p:nvGrpSpPr>
                  <p:cNvPr id="4404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-528" y="0"/>
                    <a:ext cx="6288" cy="4320"/>
                    <a:chOff x="-528" y="0"/>
                    <a:chExt cx="6288" cy="4320"/>
                  </a:xfrm>
                </p:grpSpPr>
                <p:grpSp>
                  <p:nvGrpSpPr>
                    <p:cNvPr id="44047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528" y="0"/>
                      <a:ext cx="6288" cy="4320"/>
                      <a:chOff x="-528" y="0"/>
                      <a:chExt cx="6288" cy="4320"/>
                    </a:xfrm>
                  </p:grpSpPr>
                  <p:sp>
                    <p:nvSpPr>
                      <p:cNvPr id="44049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5760" cy="576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pt-BR" altLang="pt-BR" sz="1800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44050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3840"/>
                        <a:ext cx="5760" cy="48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pt-BR" altLang="pt-BR" sz="1800">
                          <a:latin typeface="Arial" pitchFamily="34" charset="0"/>
                        </a:endParaRPr>
                      </a:p>
                    </p:txBody>
                  </p:sp>
                  <p:graphicFrame>
                    <p:nvGraphicFramePr>
                      <p:cNvPr id="44051" name="Object 13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576" y="0"/>
                      <a:ext cx="2579" cy="264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9275" name="Photo Editor Photo" r:id="rId7" imgW="8640381" imgH="8040222" progId="MSPhotoEd.3">
                              <p:embed/>
                            </p:oleObj>
                          </mc:Choice>
                          <mc:Fallback>
                            <p:oleObj name="Photo Editor Photo" r:id="rId7" imgW="8640381" imgH="8040222" progId="MSPhotoEd.3">
                              <p:embed/>
                              <p:pic>
                                <p:nvPicPr>
                                  <p:cNvPr id="0" name="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576" y="0"/>
                                    <a:ext cx="2579" cy="264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12699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 type="none" w="sm" len="sm"/>
                                        <a:tailEnd type="none" w="sm" len="sm"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44052" name="Object 14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-528" y="0"/>
                      <a:ext cx="2573" cy="2634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9276" name="Photo Editor Photo" r:id="rId8" imgW="8640381" imgH="8040222" progId="MSPhotoEd.3">
                              <p:embed/>
                            </p:oleObj>
                          </mc:Choice>
                          <mc:Fallback>
                            <p:oleObj name="Photo Editor Photo" r:id="rId8" imgW="8640381" imgH="8040222" progId="MSPhotoEd.3">
                              <p:embed/>
                              <p:pic>
                                <p:nvPicPr>
                                  <p:cNvPr id="0" name="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-528" y="0"/>
                                    <a:ext cx="2573" cy="263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12699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 type="none" w="sm" len="sm"/>
                                        <a:tailEnd type="none" w="sm" len="sm"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pSp>
                    <p:nvGrpSpPr>
                      <p:cNvPr id="44053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984" y="624"/>
                        <a:ext cx="1776" cy="1411"/>
                        <a:chOff x="3792" y="1008"/>
                        <a:chExt cx="1968" cy="1555"/>
                      </a:xfrm>
                    </p:grpSpPr>
                    <p:graphicFrame>
                      <p:nvGraphicFramePr>
                        <p:cNvPr id="44161" name="Object 16"/>
                        <p:cNvGraphicFramePr>
                          <a:graphicFrameLocks noChangeAspect="1"/>
                        </p:cNvGraphicFramePr>
                        <p:nvPr/>
                      </p:nvGraphicFramePr>
                      <p:xfrm>
                        <a:off x="4273" y="1440"/>
                        <a:ext cx="1487" cy="1123"/>
                      </p:xfrm>
                      <a:graphic>
                        <a:graphicData uri="http://schemas.openxmlformats.org/presentationml/2006/ole">
                          <mc:AlternateContent xmlns:mc="http://schemas.openxmlformats.org/markup-compatibility/2006">
                            <mc:Choice xmlns:v="urn:schemas-microsoft-com:vml" Requires="v">
                              <p:oleObj spid="_x0000_s9277" name="Photo Editor Photo" r:id="rId9" imgW="4161905" imgH="2857899" progId="MSPhotoEd.3">
                                <p:embed/>
                              </p:oleObj>
                            </mc:Choice>
                            <mc:Fallback>
                              <p:oleObj name="Photo Editor Photo" r:id="rId9" imgW="4161905" imgH="2857899" progId="MSPhotoEd.3">
                                <p:embed/>
                                <p:pic>
                                  <p:nvPicPr>
                                    <p:cNvPr id="0" name=""/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10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>
                                      <a:off x="4273" y="1440"/>
                                      <a:ext cx="1487" cy="1123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ffectLst/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</p:pic>
                              </p:oleObj>
                            </mc:Fallback>
                          </mc:AlternateContent>
                        </a:graphicData>
                      </a:graphic>
                    </p:graphicFrame>
                    <p:graphicFrame>
                      <p:nvGraphicFramePr>
                        <p:cNvPr id="44162" name="Object 17"/>
                        <p:cNvGraphicFramePr>
                          <a:graphicFrameLocks noChangeAspect="1"/>
                        </p:cNvGraphicFramePr>
                        <p:nvPr/>
                      </p:nvGraphicFramePr>
                      <p:xfrm>
                        <a:off x="3792" y="1008"/>
                        <a:ext cx="1487" cy="1123"/>
                      </p:xfrm>
                      <a:graphic>
                        <a:graphicData uri="http://schemas.openxmlformats.org/presentationml/2006/ole">
                          <mc:AlternateContent xmlns:mc="http://schemas.openxmlformats.org/markup-compatibility/2006">
                            <mc:Choice xmlns:v="urn:schemas-microsoft-com:vml" Requires="v">
                              <p:oleObj spid="_x0000_s9278" name="Photo Editor Photo" r:id="rId11" imgW="4161905" imgH="2857899" progId="MSPhotoEd.3">
                                <p:embed/>
                              </p:oleObj>
                            </mc:Choice>
                            <mc:Fallback>
                              <p:oleObj name="Photo Editor Photo" r:id="rId11" imgW="4161905" imgH="2857899" progId="MSPhotoEd.3">
                                <p:embed/>
                                <p:pic>
                                  <p:nvPicPr>
                                    <p:cNvPr id="0" name=""/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10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>
                                      <a:off x="3792" y="1008"/>
                                      <a:ext cx="1487" cy="1123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ffectLst/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</p:pic>
                              </p:oleObj>
                            </mc:Fallback>
                          </mc:AlternateContent>
                        </a:graphicData>
                      </a:graphic>
                    </p:graphicFrame>
                  </p:grpSp>
                  <p:sp>
                    <p:nvSpPr>
                      <p:cNvPr id="44054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76" y="384"/>
                        <a:ext cx="469" cy="373"/>
                      </a:xfrm>
                      <a:custGeom>
                        <a:avLst/>
                        <a:gdLst>
                          <a:gd name="T0" fmla="*/ 92 w 487"/>
                          <a:gd name="T1" fmla="*/ 376 h 339"/>
                          <a:gd name="T2" fmla="*/ 40 w 487"/>
                          <a:gd name="T3" fmla="*/ 305 h 339"/>
                          <a:gd name="T4" fmla="*/ 94 w 487"/>
                          <a:gd name="T5" fmla="*/ 119 h 339"/>
                          <a:gd name="T6" fmla="*/ 101 w 487"/>
                          <a:gd name="T7" fmla="*/ 337 h 339"/>
                          <a:gd name="T8" fmla="*/ 140 w 487"/>
                          <a:gd name="T9" fmla="*/ 526 h 339"/>
                          <a:gd name="T10" fmla="*/ 150 w 487"/>
                          <a:gd name="T11" fmla="*/ 342 h 339"/>
                          <a:gd name="T12" fmla="*/ 145 w 487"/>
                          <a:gd name="T13" fmla="*/ 81 h 339"/>
                          <a:gd name="T14" fmla="*/ 225 w 487"/>
                          <a:gd name="T15" fmla="*/ 74 h 339"/>
                          <a:gd name="T16" fmla="*/ 183 w 487"/>
                          <a:gd name="T17" fmla="*/ 293 h 339"/>
                          <a:gd name="T18" fmla="*/ 156 w 487"/>
                          <a:gd name="T19" fmla="*/ 490 h 339"/>
                          <a:gd name="T20" fmla="*/ 197 w 487"/>
                          <a:gd name="T21" fmla="*/ 437 h 339"/>
                          <a:gd name="T22" fmla="*/ 247 w 487"/>
                          <a:gd name="T23" fmla="*/ 229 h 339"/>
                          <a:gd name="T24" fmla="*/ 299 w 487"/>
                          <a:gd name="T25" fmla="*/ 404 h 339"/>
                          <a:gd name="T26" fmla="*/ 224 w 487"/>
                          <a:gd name="T27" fmla="*/ 485 h 339"/>
                          <a:gd name="T28" fmla="*/ 163 w 487"/>
                          <a:gd name="T29" fmla="*/ 552 h 339"/>
                          <a:gd name="T30" fmla="*/ 193 w 487"/>
                          <a:gd name="T31" fmla="*/ 678 h 339"/>
                          <a:gd name="T32" fmla="*/ 199 w 487"/>
                          <a:gd name="T33" fmla="*/ 712 h 339"/>
                          <a:gd name="T34" fmla="*/ 150 w 487"/>
                          <a:gd name="T35" fmla="*/ 626 h 339"/>
                          <a:gd name="T36" fmla="*/ 196 w 487"/>
                          <a:gd name="T37" fmla="*/ 898 h 339"/>
                          <a:gd name="T38" fmla="*/ 183 w 487"/>
                          <a:gd name="T39" fmla="*/ 774 h 339"/>
                          <a:gd name="T40" fmla="*/ 147 w 487"/>
                          <a:gd name="T41" fmla="*/ 704 h 339"/>
                          <a:gd name="T42" fmla="*/ 172 w 487"/>
                          <a:gd name="T43" fmla="*/ 1051 h 339"/>
                          <a:gd name="T44" fmla="*/ 169 w 487"/>
                          <a:gd name="T45" fmla="*/ 836 h 339"/>
                          <a:gd name="T46" fmla="*/ 140 w 487"/>
                          <a:gd name="T47" fmla="*/ 660 h 339"/>
                          <a:gd name="T48" fmla="*/ 134 w 487"/>
                          <a:gd name="T49" fmla="*/ 1028 h 339"/>
                          <a:gd name="T50" fmla="*/ 129 w 487"/>
                          <a:gd name="T51" fmla="*/ 1028 h 339"/>
                          <a:gd name="T52" fmla="*/ 146 w 487"/>
                          <a:gd name="T53" fmla="*/ 726 h 339"/>
                          <a:gd name="T54" fmla="*/ 131 w 487"/>
                          <a:gd name="T55" fmla="*/ 712 h 339"/>
                          <a:gd name="T56" fmla="*/ 97 w 487"/>
                          <a:gd name="T57" fmla="*/ 1028 h 339"/>
                          <a:gd name="T58" fmla="*/ 113 w 487"/>
                          <a:gd name="T59" fmla="*/ 913 h 339"/>
                          <a:gd name="T60" fmla="*/ 143 w 487"/>
                          <a:gd name="T61" fmla="*/ 616 h 339"/>
                          <a:gd name="T62" fmla="*/ 91 w 487"/>
                          <a:gd name="T63" fmla="*/ 865 h 339"/>
                          <a:gd name="T64" fmla="*/ 38 w 487"/>
                          <a:gd name="T65" fmla="*/ 1130 h 339"/>
                          <a:gd name="T66" fmla="*/ 99 w 487"/>
                          <a:gd name="T67" fmla="*/ 837 h 339"/>
                          <a:gd name="T68" fmla="*/ 134 w 487"/>
                          <a:gd name="T69" fmla="*/ 616 h 339"/>
                          <a:gd name="T70" fmla="*/ 50 w 487"/>
                          <a:gd name="T71" fmla="*/ 854 h 339"/>
                          <a:gd name="T72" fmla="*/ 14 w 487"/>
                          <a:gd name="T73" fmla="*/ 1028 h 339"/>
                          <a:gd name="T74" fmla="*/ 70 w 487"/>
                          <a:gd name="T75" fmla="*/ 802 h 339"/>
                          <a:gd name="T76" fmla="*/ 135 w 487"/>
                          <a:gd name="T77" fmla="*/ 582 h 339"/>
                          <a:gd name="T78" fmla="*/ 67 w 487"/>
                          <a:gd name="T79" fmla="*/ 821 h 339"/>
                          <a:gd name="T80" fmla="*/ 34 w 487"/>
                          <a:gd name="T81" fmla="*/ 1043 h 339"/>
                          <a:gd name="T82" fmla="*/ 88 w 487"/>
                          <a:gd name="T83" fmla="*/ 756 h 339"/>
                          <a:gd name="T84" fmla="*/ 104 w 487"/>
                          <a:gd name="T85" fmla="*/ 691 h 339"/>
                          <a:gd name="T86" fmla="*/ 54 w 487"/>
                          <a:gd name="T87" fmla="*/ 1010 h 339"/>
                          <a:gd name="T88" fmla="*/ 85 w 487"/>
                          <a:gd name="T89" fmla="*/ 898 h 339"/>
                          <a:gd name="T90" fmla="*/ 123 w 487"/>
                          <a:gd name="T91" fmla="*/ 794 h 339"/>
                          <a:gd name="T92" fmla="*/ 84 w 487"/>
                          <a:gd name="T93" fmla="*/ 1108 h 339"/>
                          <a:gd name="T94" fmla="*/ 104 w 487"/>
                          <a:gd name="T95" fmla="*/ 907 h 339"/>
                          <a:gd name="T96" fmla="*/ 139 w 487"/>
                          <a:gd name="T97" fmla="*/ 712 h 339"/>
                          <a:gd name="T98" fmla="*/ 117 w 487"/>
                          <a:gd name="T99" fmla="*/ 1065 h 339"/>
                          <a:gd name="T100" fmla="*/ 144 w 487"/>
                          <a:gd name="T101" fmla="*/ 771 h 339"/>
                          <a:gd name="T102" fmla="*/ 162 w 487"/>
                          <a:gd name="T103" fmla="*/ 891 h 339"/>
                          <a:gd name="T104" fmla="*/ 166 w 487"/>
                          <a:gd name="T105" fmla="*/ 783 h 339"/>
                          <a:gd name="T106" fmla="*/ 181 w 487"/>
                          <a:gd name="T107" fmla="*/ 854 h 339"/>
                          <a:gd name="T108" fmla="*/ 157 w 487"/>
                          <a:gd name="T109" fmla="*/ 692 h 339"/>
                          <a:gd name="T110" fmla="*/ 223 w 487"/>
                          <a:gd name="T111" fmla="*/ 807 h 339"/>
                          <a:gd name="T112" fmla="*/ 213 w 487"/>
                          <a:gd name="T113" fmla="*/ 824 h 339"/>
                          <a:gd name="T114" fmla="*/ 194 w 487"/>
                          <a:gd name="T115" fmla="*/ 703 h 339"/>
                          <a:gd name="T116" fmla="*/ 270 w 487"/>
                          <a:gd name="T117" fmla="*/ 952 h 339"/>
                          <a:gd name="T118" fmla="*/ 176 w 487"/>
                          <a:gd name="T119" fmla="*/ 712 h 339"/>
                          <a:gd name="T120" fmla="*/ 249 w 487"/>
                          <a:gd name="T121" fmla="*/ 853 h 339"/>
                          <a:gd name="T122" fmla="*/ 230 w 487"/>
                          <a:gd name="T123" fmla="*/ 836 h 339"/>
                          <a:gd name="T124" fmla="*/ 134 w 487"/>
                          <a:gd name="T125" fmla="*/ 656 h 33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87"/>
                          <a:gd name="T190" fmla="*/ 0 h 339"/>
                          <a:gd name="T191" fmla="*/ 487 w 487"/>
                          <a:gd name="T192" fmla="*/ 339 h 33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87" h="339">
                            <a:moveTo>
                              <a:pt x="223" y="162"/>
                            </a:moveTo>
                            <a:lnTo>
                              <a:pt x="218" y="159"/>
                            </a:lnTo>
                            <a:lnTo>
                              <a:pt x="214" y="157"/>
                            </a:lnTo>
                            <a:lnTo>
                              <a:pt x="208" y="156"/>
                            </a:lnTo>
                            <a:lnTo>
                              <a:pt x="204" y="154"/>
                            </a:lnTo>
                            <a:lnTo>
                              <a:pt x="199" y="152"/>
                            </a:lnTo>
                            <a:lnTo>
                              <a:pt x="196" y="151"/>
                            </a:lnTo>
                            <a:lnTo>
                              <a:pt x="192" y="148"/>
                            </a:lnTo>
                            <a:lnTo>
                              <a:pt x="189" y="148"/>
                            </a:lnTo>
                            <a:lnTo>
                              <a:pt x="186" y="145"/>
                            </a:lnTo>
                            <a:lnTo>
                              <a:pt x="182" y="143"/>
                            </a:lnTo>
                            <a:lnTo>
                              <a:pt x="180" y="141"/>
                            </a:lnTo>
                            <a:lnTo>
                              <a:pt x="177" y="139"/>
                            </a:lnTo>
                            <a:lnTo>
                              <a:pt x="174" y="136"/>
                            </a:lnTo>
                            <a:lnTo>
                              <a:pt x="173" y="133"/>
                            </a:lnTo>
                            <a:lnTo>
                              <a:pt x="171" y="131"/>
                            </a:lnTo>
                            <a:lnTo>
                              <a:pt x="170" y="129"/>
                            </a:lnTo>
                            <a:lnTo>
                              <a:pt x="167" y="127"/>
                            </a:lnTo>
                            <a:lnTo>
                              <a:pt x="166" y="124"/>
                            </a:lnTo>
                            <a:lnTo>
                              <a:pt x="165" y="123"/>
                            </a:lnTo>
                            <a:lnTo>
                              <a:pt x="163" y="120"/>
                            </a:lnTo>
                            <a:lnTo>
                              <a:pt x="162" y="118"/>
                            </a:lnTo>
                            <a:lnTo>
                              <a:pt x="161" y="115"/>
                            </a:lnTo>
                            <a:lnTo>
                              <a:pt x="159" y="114"/>
                            </a:lnTo>
                            <a:lnTo>
                              <a:pt x="156" y="111"/>
                            </a:lnTo>
                            <a:lnTo>
                              <a:pt x="155" y="109"/>
                            </a:lnTo>
                            <a:lnTo>
                              <a:pt x="151" y="109"/>
                            </a:lnTo>
                            <a:lnTo>
                              <a:pt x="147" y="111"/>
                            </a:lnTo>
                            <a:lnTo>
                              <a:pt x="144" y="111"/>
                            </a:lnTo>
                            <a:lnTo>
                              <a:pt x="140" y="112"/>
                            </a:lnTo>
                            <a:lnTo>
                              <a:pt x="136" y="113"/>
                            </a:lnTo>
                            <a:lnTo>
                              <a:pt x="132" y="114"/>
                            </a:lnTo>
                            <a:lnTo>
                              <a:pt x="129" y="115"/>
                            </a:lnTo>
                            <a:lnTo>
                              <a:pt x="124" y="115"/>
                            </a:lnTo>
                            <a:lnTo>
                              <a:pt x="118" y="116"/>
                            </a:lnTo>
                            <a:lnTo>
                              <a:pt x="114" y="117"/>
                            </a:lnTo>
                            <a:lnTo>
                              <a:pt x="110" y="118"/>
                            </a:lnTo>
                            <a:lnTo>
                              <a:pt x="106" y="118"/>
                            </a:lnTo>
                            <a:lnTo>
                              <a:pt x="102" y="119"/>
                            </a:lnTo>
                            <a:lnTo>
                              <a:pt x="99" y="119"/>
                            </a:lnTo>
                            <a:lnTo>
                              <a:pt x="95" y="118"/>
                            </a:lnTo>
                            <a:lnTo>
                              <a:pt x="91" y="116"/>
                            </a:lnTo>
                            <a:lnTo>
                              <a:pt x="88" y="115"/>
                            </a:lnTo>
                            <a:lnTo>
                              <a:pt x="84" y="113"/>
                            </a:lnTo>
                            <a:lnTo>
                              <a:pt x="81" y="111"/>
                            </a:lnTo>
                            <a:lnTo>
                              <a:pt x="77" y="108"/>
                            </a:lnTo>
                            <a:lnTo>
                              <a:pt x="75" y="106"/>
                            </a:lnTo>
                            <a:lnTo>
                              <a:pt x="73" y="104"/>
                            </a:lnTo>
                            <a:lnTo>
                              <a:pt x="71" y="102"/>
                            </a:lnTo>
                            <a:lnTo>
                              <a:pt x="69" y="99"/>
                            </a:lnTo>
                            <a:lnTo>
                              <a:pt x="68" y="95"/>
                            </a:lnTo>
                            <a:lnTo>
                              <a:pt x="66" y="93"/>
                            </a:lnTo>
                            <a:lnTo>
                              <a:pt x="66" y="90"/>
                            </a:lnTo>
                            <a:lnTo>
                              <a:pt x="66" y="87"/>
                            </a:lnTo>
                            <a:lnTo>
                              <a:pt x="66" y="84"/>
                            </a:lnTo>
                            <a:lnTo>
                              <a:pt x="66" y="82"/>
                            </a:lnTo>
                            <a:lnTo>
                              <a:pt x="66" y="78"/>
                            </a:lnTo>
                            <a:lnTo>
                              <a:pt x="66" y="75"/>
                            </a:lnTo>
                            <a:lnTo>
                              <a:pt x="68" y="72"/>
                            </a:lnTo>
                            <a:lnTo>
                              <a:pt x="69" y="69"/>
                            </a:lnTo>
                            <a:lnTo>
                              <a:pt x="71" y="66"/>
                            </a:lnTo>
                            <a:lnTo>
                              <a:pt x="73" y="64"/>
                            </a:lnTo>
                            <a:lnTo>
                              <a:pt x="76" y="61"/>
                            </a:lnTo>
                            <a:lnTo>
                              <a:pt x="79" y="59"/>
                            </a:lnTo>
                            <a:lnTo>
                              <a:pt x="81" y="56"/>
                            </a:lnTo>
                            <a:lnTo>
                              <a:pt x="84" y="53"/>
                            </a:lnTo>
                            <a:lnTo>
                              <a:pt x="88" y="50"/>
                            </a:lnTo>
                            <a:lnTo>
                              <a:pt x="92" y="48"/>
                            </a:lnTo>
                            <a:lnTo>
                              <a:pt x="96" y="45"/>
                            </a:lnTo>
                            <a:lnTo>
                              <a:pt x="101" y="43"/>
                            </a:lnTo>
                            <a:lnTo>
                              <a:pt x="106" y="40"/>
                            </a:lnTo>
                            <a:lnTo>
                              <a:pt x="110" y="39"/>
                            </a:lnTo>
                            <a:lnTo>
                              <a:pt x="114" y="37"/>
                            </a:lnTo>
                            <a:lnTo>
                              <a:pt x="120" y="36"/>
                            </a:lnTo>
                            <a:lnTo>
                              <a:pt x="124" y="35"/>
                            </a:lnTo>
                            <a:lnTo>
                              <a:pt x="129" y="35"/>
                            </a:lnTo>
                            <a:lnTo>
                              <a:pt x="135" y="34"/>
                            </a:lnTo>
                            <a:lnTo>
                              <a:pt x="140" y="34"/>
                            </a:lnTo>
                            <a:lnTo>
                              <a:pt x="146" y="34"/>
                            </a:lnTo>
                            <a:lnTo>
                              <a:pt x="150" y="34"/>
                            </a:lnTo>
                            <a:lnTo>
                              <a:pt x="154" y="34"/>
                            </a:lnTo>
                            <a:lnTo>
                              <a:pt x="158" y="35"/>
                            </a:lnTo>
                            <a:lnTo>
                              <a:pt x="161" y="36"/>
                            </a:lnTo>
                            <a:lnTo>
                              <a:pt x="165" y="37"/>
                            </a:lnTo>
                            <a:lnTo>
                              <a:pt x="167" y="40"/>
                            </a:lnTo>
                            <a:lnTo>
                              <a:pt x="170" y="42"/>
                            </a:lnTo>
                            <a:lnTo>
                              <a:pt x="171" y="45"/>
                            </a:lnTo>
                            <a:lnTo>
                              <a:pt x="173" y="47"/>
                            </a:lnTo>
                            <a:lnTo>
                              <a:pt x="173" y="49"/>
                            </a:lnTo>
                            <a:lnTo>
                              <a:pt x="173" y="51"/>
                            </a:lnTo>
                            <a:lnTo>
                              <a:pt x="174" y="53"/>
                            </a:lnTo>
                            <a:lnTo>
                              <a:pt x="174" y="56"/>
                            </a:lnTo>
                            <a:lnTo>
                              <a:pt x="174" y="58"/>
                            </a:lnTo>
                            <a:lnTo>
                              <a:pt x="174" y="61"/>
                            </a:lnTo>
                            <a:lnTo>
                              <a:pt x="174" y="63"/>
                            </a:lnTo>
                            <a:lnTo>
                              <a:pt x="174" y="66"/>
                            </a:lnTo>
                            <a:lnTo>
                              <a:pt x="173" y="70"/>
                            </a:lnTo>
                            <a:lnTo>
                              <a:pt x="171" y="73"/>
                            </a:lnTo>
                            <a:lnTo>
                              <a:pt x="170" y="77"/>
                            </a:lnTo>
                            <a:lnTo>
                              <a:pt x="170" y="78"/>
                            </a:lnTo>
                            <a:lnTo>
                              <a:pt x="169" y="81"/>
                            </a:lnTo>
                            <a:lnTo>
                              <a:pt x="167" y="83"/>
                            </a:lnTo>
                            <a:lnTo>
                              <a:pt x="166" y="86"/>
                            </a:lnTo>
                            <a:lnTo>
                              <a:pt x="166" y="88"/>
                            </a:lnTo>
                            <a:lnTo>
                              <a:pt x="166" y="90"/>
                            </a:lnTo>
                            <a:lnTo>
                              <a:pt x="166" y="93"/>
                            </a:lnTo>
                            <a:lnTo>
                              <a:pt x="165" y="95"/>
                            </a:lnTo>
                            <a:lnTo>
                              <a:pt x="165" y="97"/>
                            </a:lnTo>
                            <a:lnTo>
                              <a:pt x="163" y="100"/>
                            </a:lnTo>
                            <a:lnTo>
                              <a:pt x="162" y="102"/>
                            </a:lnTo>
                            <a:lnTo>
                              <a:pt x="162" y="105"/>
                            </a:lnTo>
                            <a:lnTo>
                              <a:pt x="162" y="107"/>
                            </a:lnTo>
                            <a:lnTo>
                              <a:pt x="162" y="109"/>
                            </a:lnTo>
                            <a:lnTo>
                              <a:pt x="166" y="111"/>
                            </a:lnTo>
                            <a:lnTo>
                              <a:pt x="170" y="112"/>
                            </a:lnTo>
                            <a:lnTo>
                              <a:pt x="174" y="114"/>
                            </a:lnTo>
                            <a:lnTo>
                              <a:pt x="177" y="115"/>
                            </a:lnTo>
                            <a:lnTo>
                              <a:pt x="181" y="116"/>
                            </a:lnTo>
                            <a:lnTo>
                              <a:pt x="186" y="117"/>
                            </a:lnTo>
                            <a:lnTo>
                              <a:pt x="191" y="119"/>
                            </a:lnTo>
                            <a:lnTo>
                              <a:pt x="197" y="121"/>
                            </a:lnTo>
                            <a:lnTo>
                              <a:pt x="200" y="123"/>
                            </a:lnTo>
                            <a:lnTo>
                              <a:pt x="204" y="125"/>
                            </a:lnTo>
                            <a:lnTo>
                              <a:pt x="207" y="127"/>
                            </a:lnTo>
                            <a:lnTo>
                              <a:pt x="211" y="129"/>
                            </a:lnTo>
                            <a:lnTo>
                              <a:pt x="214" y="131"/>
                            </a:lnTo>
                            <a:lnTo>
                              <a:pt x="215" y="133"/>
                            </a:lnTo>
                            <a:lnTo>
                              <a:pt x="218" y="136"/>
                            </a:lnTo>
                            <a:lnTo>
                              <a:pt x="221" y="138"/>
                            </a:lnTo>
                            <a:lnTo>
                              <a:pt x="222" y="140"/>
                            </a:lnTo>
                            <a:lnTo>
                              <a:pt x="225" y="143"/>
                            </a:lnTo>
                            <a:lnTo>
                              <a:pt x="227" y="145"/>
                            </a:lnTo>
                            <a:lnTo>
                              <a:pt x="230" y="148"/>
                            </a:lnTo>
                            <a:lnTo>
                              <a:pt x="230" y="150"/>
                            </a:lnTo>
                            <a:lnTo>
                              <a:pt x="230" y="152"/>
                            </a:lnTo>
                            <a:lnTo>
                              <a:pt x="232" y="154"/>
                            </a:lnTo>
                            <a:lnTo>
                              <a:pt x="233" y="156"/>
                            </a:lnTo>
                            <a:lnTo>
                              <a:pt x="234" y="159"/>
                            </a:lnTo>
                            <a:lnTo>
                              <a:pt x="234" y="160"/>
                            </a:lnTo>
                            <a:lnTo>
                              <a:pt x="236" y="159"/>
                            </a:lnTo>
                            <a:lnTo>
                              <a:pt x="236" y="156"/>
                            </a:lnTo>
                            <a:lnTo>
                              <a:pt x="236" y="154"/>
                            </a:lnTo>
                            <a:lnTo>
                              <a:pt x="236" y="152"/>
                            </a:lnTo>
                            <a:lnTo>
                              <a:pt x="236" y="149"/>
                            </a:lnTo>
                            <a:lnTo>
                              <a:pt x="236" y="147"/>
                            </a:lnTo>
                            <a:lnTo>
                              <a:pt x="236" y="144"/>
                            </a:lnTo>
                            <a:lnTo>
                              <a:pt x="236" y="141"/>
                            </a:lnTo>
                            <a:lnTo>
                              <a:pt x="236" y="139"/>
                            </a:lnTo>
                            <a:lnTo>
                              <a:pt x="236" y="136"/>
                            </a:lnTo>
                            <a:lnTo>
                              <a:pt x="236" y="133"/>
                            </a:lnTo>
                            <a:lnTo>
                              <a:pt x="236" y="130"/>
                            </a:lnTo>
                            <a:lnTo>
                              <a:pt x="237" y="127"/>
                            </a:lnTo>
                            <a:lnTo>
                              <a:pt x="237" y="124"/>
                            </a:lnTo>
                            <a:lnTo>
                              <a:pt x="237" y="122"/>
                            </a:lnTo>
                            <a:lnTo>
                              <a:pt x="238" y="119"/>
                            </a:lnTo>
                            <a:lnTo>
                              <a:pt x="238" y="115"/>
                            </a:lnTo>
                            <a:lnTo>
                              <a:pt x="240" y="112"/>
                            </a:lnTo>
                            <a:lnTo>
                              <a:pt x="240" y="110"/>
                            </a:lnTo>
                            <a:lnTo>
                              <a:pt x="241" y="106"/>
                            </a:lnTo>
                            <a:lnTo>
                              <a:pt x="243" y="103"/>
                            </a:lnTo>
                            <a:lnTo>
                              <a:pt x="243" y="101"/>
                            </a:lnTo>
                            <a:lnTo>
                              <a:pt x="244" y="99"/>
                            </a:lnTo>
                            <a:lnTo>
                              <a:pt x="245" y="96"/>
                            </a:lnTo>
                            <a:lnTo>
                              <a:pt x="247" y="94"/>
                            </a:lnTo>
                            <a:lnTo>
                              <a:pt x="249" y="91"/>
                            </a:lnTo>
                            <a:lnTo>
                              <a:pt x="251" y="89"/>
                            </a:lnTo>
                            <a:lnTo>
                              <a:pt x="253" y="87"/>
                            </a:lnTo>
                            <a:lnTo>
                              <a:pt x="256" y="85"/>
                            </a:lnTo>
                            <a:lnTo>
                              <a:pt x="252" y="84"/>
                            </a:lnTo>
                            <a:lnTo>
                              <a:pt x="249" y="82"/>
                            </a:lnTo>
                            <a:lnTo>
                              <a:pt x="247" y="80"/>
                            </a:lnTo>
                            <a:lnTo>
                              <a:pt x="243" y="77"/>
                            </a:lnTo>
                            <a:lnTo>
                              <a:pt x="237" y="73"/>
                            </a:lnTo>
                            <a:lnTo>
                              <a:pt x="234" y="70"/>
                            </a:lnTo>
                            <a:lnTo>
                              <a:pt x="233" y="69"/>
                            </a:lnTo>
                            <a:lnTo>
                              <a:pt x="229" y="65"/>
                            </a:lnTo>
                            <a:lnTo>
                              <a:pt x="227" y="62"/>
                            </a:lnTo>
                            <a:lnTo>
                              <a:pt x="225" y="58"/>
                            </a:lnTo>
                            <a:lnTo>
                              <a:pt x="222" y="53"/>
                            </a:lnTo>
                            <a:lnTo>
                              <a:pt x="222" y="51"/>
                            </a:lnTo>
                            <a:lnTo>
                              <a:pt x="222" y="49"/>
                            </a:lnTo>
                            <a:lnTo>
                              <a:pt x="221" y="45"/>
                            </a:lnTo>
                            <a:lnTo>
                              <a:pt x="221" y="43"/>
                            </a:lnTo>
                            <a:lnTo>
                              <a:pt x="221" y="40"/>
                            </a:lnTo>
                            <a:lnTo>
                              <a:pt x="223" y="36"/>
                            </a:lnTo>
                            <a:lnTo>
                              <a:pt x="226" y="32"/>
                            </a:lnTo>
                            <a:lnTo>
                              <a:pt x="232" y="28"/>
                            </a:lnTo>
                            <a:lnTo>
                              <a:pt x="236" y="25"/>
                            </a:lnTo>
                            <a:lnTo>
                              <a:pt x="238" y="23"/>
                            </a:lnTo>
                            <a:lnTo>
                              <a:pt x="243" y="20"/>
                            </a:lnTo>
                            <a:lnTo>
                              <a:pt x="247" y="18"/>
                            </a:lnTo>
                            <a:lnTo>
                              <a:pt x="252" y="16"/>
                            </a:lnTo>
                            <a:lnTo>
                              <a:pt x="256" y="13"/>
                            </a:lnTo>
                            <a:lnTo>
                              <a:pt x="262" y="11"/>
                            </a:lnTo>
                            <a:lnTo>
                              <a:pt x="267" y="9"/>
                            </a:lnTo>
                            <a:lnTo>
                              <a:pt x="273" y="7"/>
                            </a:lnTo>
                            <a:lnTo>
                              <a:pt x="277" y="5"/>
                            </a:lnTo>
                            <a:lnTo>
                              <a:pt x="282" y="3"/>
                            </a:lnTo>
                            <a:lnTo>
                              <a:pt x="288" y="2"/>
                            </a:lnTo>
                            <a:lnTo>
                              <a:pt x="293" y="1"/>
                            </a:lnTo>
                            <a:lnTo>
                              <a:pt x="299" y="0"/>
                            </a:lnTo>
                            <a:lnTo>
                              <a:pt x="304" y="0"/>
                            </a:lnTo>
                            <a:lnTo>
                              <a:pt x="309" y="0"/>
                            </a:lnTo>
                            <a:lnTo>
                              <a:pt x="316" y="0"/>
                            </a:lnTo>
                            <a:lnTo>
                              <a:pt x="322" y="0"/>
                            </a:lnTo>
                            <a:lnTo>
                              <a:pt x="327" y="0"/>
                            </a:lnTo>
                            <a:lnTo>
                              <a:pt x="333" y="1"/>
                            </a:lnTo>
                            <a:lnTo>
                              <a:pt x="338" y="3"/>
                            </a:lnTo>
                            <a:lnTo>
                              <a:pt x="345" y="4"/>
                            </a:lnTo>
                            <a:lnTo>
                              <a:pt x="349" y="6"/>
                            </a:lnTo>
                            <a:lnTo>
                              <a:pt x="354" y="9"/>
                            </a:lnTo>
                            <a:lnTo>
                              <a:pt x="360" y="12"/>
                            </a:lnTo>
                            <a:lnTo>
                              <a:pt x="361" y="14"/>
                            </a:lnTo>
                            <a:lnTo>
                              <a:pt x="365" y="16"/>
                            </a:lnTo>
                            <a:lnTo>
                              <a:pt x="365" y="19"/>
                            </a:lnTo>
                            <a:lnTo>
                              <a:pt x="368" y="21"/>
                            </a:lnTo>
                            <a:lnTo>
                              <a:pt x="368" y="24"/>
                            </a:lnTo>
                            <a:lnTo>
                              <a:pt x="369" y="28"/>
                            </a:lnTo>
                            <a:lnTo>
                              <a:pt x="369" y="30"/>
                            </a:lnTo>
                            <a:lnTo>
                              <a:pt x="369" y="32"/>
                            </a:lnTo>
                            <a:lnTo>
                              <a:pt x="368" y="35"/>
                            </a:lnTo>
                            <a:lnTo>
                              <a:pt x="368" y="37"/>
                            </a:lnTo>
                            <a:lnTo>
                              <a:pt x="367" y="40"/>
                            </a:lnTo>
                            <a:lnTo>
                              <a:pt x="365" y="43"/>
                            </a:lnTo>
                            <a:lnTo>
                              <a:pt x="364" y="45"/>
                            </a:lnTo>
                            <a:lnTo>
                              <a:pt x="364" y="48"/>
                            </a:lnTo>
                            <a:lnTo>
                              <a:pt x="361" y="52"/>
                            </a:lnTo>
                            <a:lnTo>
                              <a:pt x="359" y="54"/>
                            </a:lnTo>
                            <a:lnTo>
                              <a:pt x="356" y="57"/>
                            </a:lnTo>
                            <a:lnTo>
                              <a:pt x="352" y="61"/>
                            </a:lnTo>
                            <a:lnTo>
                              <a:pt x="349" y="63"/>
                            </a:lnTo>
                            <a:lnTo>
                              <a:pt x="344" y="67"/>
                            </a:lnTo>
                            <a:lnTo>
                              <a:pt x="341" y="69"/>
                            </a:lnTo>
                            <a:lnTo>
                              <a:pt x="337" y="71"/>
                            </a:lnTo>
                            <a:lnTo>
                              <a:pt x="331" y="74"/>
                            </a:lnTo>
                            <a:lnTo>
                              <a:pt x="326" y="78"/>
                            </a:lnTo>
                            <a:lnTo>
                              <a:pt x="324" y="79"/>
                            </a:lnTo>
                            <a:lnTo>
                              <a:pt x="320" y="81"/>
                            </a:lnTo>
                            <a:lnTo>
                              <a:pt x="316" y="82"/>
                            </a:lnTo>
                            <a:lnTo>
                              <a:pt x="312" y="83"/>
                            </a:lnTo>
                            <a:lnTo>
                              <a:pt x="309" y="83"/>
                            </a:lnTo>
                            <a:lnTo>
                              <a:pt x="304" y="84"/>
                            </a:lnTo>
                            <a:lnTo>
                              <a:pt x="300" y="85"/>
                            </a:lnTo>
                            <a:lnTo>
                              <a:pt x="294" y="86"/>
                            </a:lnTo>
                            <a:lnTo>
                              <a:pt x="290" y="86"/>
                            </a:lnTo>
                            <a:lnTo>
                              <a:pt x="286" y="87"/>
                            </a:lnTo>
                            <a:lnTo>
                              <a:pt x="282" y="88"/>
                            </a:lnTo>
                            <a:lnTo>
                              <a:pt x="279" y="88"/>
                            </a:lnTo>
                            <a:lnTo>
                              <a:pt x="275" y="89"/>
                            </a:lnTo>
                            <a:lnTo>
                              <a:pt x="270" y="90"/>
                            </a:lnTo>
                            <a:lnTo>
                              <a:pt x="266" y="91"/>
                            </a:lnTo>
                            <a:lnTo>
                              <a:pt x="263" y="94"/>
                            </a:lnTo>
                            <a:lnTo>
                              <a:pt x="262" y="96"/>
                            </a:lnTo>
                            <a:lnTo>
                              <a:pt x="262" y="98"/>
                            </a:lnTo>
                            <a:lnTo>
                              <a:pt x="262" y="100"/>
                            </a:lnTo>
                            <a:lnTo>
                              <a:pt x="262" y="102"/>
                            </a:lnTo>
                            <a:lnTo>
                              <a:pt x="262" y="106"/>
                            </a:lnTo>
                            <a:lnTo>
                              <a:pt x="262" y="108"/>
                            </a:lnTo>
                            <a:lnTo>
                              <a:pt x="262" y="111"/>
                            </a:lnTo>
                            <a:lnTo>
                              <a:pt x="262" y="114"/>
                            </a:lnTo>
                            <a:lnTo>
                              <a:pt x="262" y="115"/>
                            </a:lnTo>
                            <a:lnTo>
                              <a:pt x="262" y="119"/>
                            </a:lnTo>
                            <a:lnTo>
                              <a:pt x="262" y="121"/>
                            </a:lnTo>
                            <a:lnTo>
                              <a:pt x="262" y="124"/>
                            </a:lnTo>
                            <a:lnTo>
                              <a:pt x="260" y="127"/>
                            </a:lnTo>
                            <a:lnTo>
                              <a:pt x="259" y="131"/>
                            </a:lnTo>
                            <a:lnTo>
                              <a:pt x="258" y="133"/>
                            </a:lnTo>
                            <a:lnTo>
                              <a:pt x="256" y="136"/>
                            </a:lnTo>
                            <a:lnTo>
                              <a:pt x="255" y="138"/>
                            </a:lnTo>
                            <a:lnTo>
                              <a:pt x="253" y="141"/>
                            </a:lnTo>
                            <a:lnTo>
                              <a:pt x="252" y="143"/>
                            </a:lnTo>
                            <a:lnTo>
                              <a:pt x="251" y="145"/>
                            </a:lnTo>
                            <a:lnTo>
                              <a:pt x="249" y="148"/>
                            </a:lnTo>
                            <a:lnTo>
                              <a:pt x="248" y="150"/>
                            </a:lnTo>
                            <a:lnTo>
                              <a:pt x="248" y="152"/>
                            </a:lnTo>
                            <a:lnTo>
                              <a:pt x="247" y="154"/>
                            </a:lnTo>
                            <a:lnTo>
                              <a:pt x="245" y="156"/>
                            </a:lnTo>
                            <a:lnTo>
                              <a:pt x="244" y="159"/>
                            </a:lnTo>
                            <a:lnTo>
                              <a:pt x="244" y="156"/>
                            </a:lnTo>
                            <a:lnTo>
                              <a:pt x="248" y="154"/>
                            </a:lnTo>
                            <a:lnTo>
                              <a:pt x="252" y="152"/>
                            </a:lnTo>
                            <a:lnTo>
                              <a:pt x="256" y="151"/>
                            </a:lnTo>
                            <a:lnTo>
                              <a:pt x="260" y="148"/>
                            </a:lnTo>
                            <a:lnTo>
                              <a:pt x="264" y="147"/>
                            </a:lnTo>
                            <a:lnTo>
                              <a:pt x="267" y="145"/>
                            </a:lnTo>
                            <a:lnTo>
                              <a:pt x="271" y="144"/>
                            </a:lnTo>
                            <a:lnTo>
                              <a:pt x="275" y="142"/>
                            </a:lnTo>
                            <a:lnTo>
                              <a:pt x="282" y="139"/>
                            </a:lnTo>
                            <a:lnTo>
                              <a:pt x="288" y="137"/>
                            </a:lnTo>
                            <a:lnTo>
                              <a:pt x="293" y="136"/>
                            </a:lnTo>
                            <a:lnTo>
                              <a:pt x="297" y="134"/>
                            </a:lnTo>
                            <a:lnTo>
                              <a:pt x="303" y="132"/>
                            </a:lnTo>
                            <a:lnTo>
                              <a:pt x="307" y="131"/>
                            </a:lnTo>
                            <a:lnTo>
                              <a:pt x="311" y="130"/>
                            </a:lnTo>
                            <a:lnTo>
                              <a:pt x="315" y="128"/>
                            </a:lnTo>
                            <a:lnTo>
                              <a:pt x="320" y="127"/>
                            </a:lnTo>
                            <a:lnTo>
                              <a:pt x="324" y="126"/>
                            </a:lnTo>
                            <a:lnTo>
                              <a:pt x="327" y="125"/>
                            </a:lnTo>
                            <a:lnTo>
                              <a:pt x="331" y="124"/>
                            </a:lnTo>
                            <a:lnTo>
                              <a:pt x="335" y="123"/>
                            </a:lnTo>
                            <a:lnTo>
                              <a:pt x="339" y="123"/>
                            </a:lnTo>
                            <a:lnTo>
                              <a:pt x="339" y="120"/>
                            </a:lnTo>
                            <a:lnTo>
                              <a:pt x="339" y="116"/>
                            </a:lnTo>
                            <a:lnTo>
                              <a:pt x="339" y="114"/>
                            </a:lnTo>
                            <a:lnTo>
                              <a:pt x="339" y="111"/>
                            </a:lnTo>
                            <a:lnTo>
                              <a:pt x="339" y="107"/>
                            </a:lnTo>
                            <a:lnTo>
                              <a:pt x="339" y="104"/>
                            </a:lnTo>
                            <a:lnTo>
                              <a:pt x="341" y="101"/>
                            </a:lnTo>
                            <a:lnTo>
                              <a:pt x="344" y="99"/>
                            </a:lnTo>
                            <a:lnTo>
                              <a:pt x="345" y="95"/>
                            </a:lnTo>
                            <a:lnTo>
                              <a:pt x="346" y="93"/>
                            </a:lnTo>
                            <a:lnTo>
                              <a:pt x="349" y="90"/>
                            </a:lnTo>
                            <a:lnTo>
                              <a:pt x="352" y="88"/>
                            </a:lnTo>
                            <a:lnTo>
                              <a:pt x="356" y="86"/>
                            </a:lnTo>
                            <a:lnTo>
                              <a:pt x="360" y="82"/>
                            </a:lnTo>
                            <a:lnTo>
                              <a:pt x="363" y="80"/>
                            </a:lnTo>
                            <a:lnTo>
                              <a:pt x="367" y="78"/>
                            </a:lnTo>
                            <a:lnTo>
                              <a:pt x="374" y="74"/>
                            </a:lnTo>
                            <a:lnTo>
                              <a:pt x="378" y="71"/>
                            </a:lnTo>
                            <a:lnTo>
                              <a:pt x="382" y="70"/>
                            </a:lnTo>
                            <a:lnTo>
                              <a:pt x="387" y="67"/>
                            </a:lnTo>
                            <a:lnTo>
                              <a:pt x="393" y="66"/>
                            </a:lnTo>
                            <a:lnTo>
                              <a:pt x="398" y="65"/>
                            </a:lnTo>
                            <a:lnTo>
                              <a:pt x="402" y="65"/>
                            </a:lnTo>
                            <a:lnTo>
                              <a:pt x="409" y="64"/>
                            </a:lnTo>
                            <a:lnTo>
                              <a:pt x="414" y="64"/>
                            </a:lnTo>
                            <a:lnTo>
                              <a:pt x="419" y="64"/>
                            </a:lnTo>
                            <a:lnTo>
                              <a:pt x="423" y="64"/>
                            </a:lnTo>
                            <a:lnTo>
                              <a:pt x="428" y="64"/>
                            </a:lnTo>
                            <a:lnTo>
                              <a:pt x="432" y="65"/>
                            </a:lnTo>
                            <a:lnTo>
                              <a:pt x="436" y="66"/>
                            </a:lnTo>
                            <a:lnTo>
                              <a:pt x="442" y="68"/>
                            </a:lnTo>
                            <a:lnTo>
                              <a:pt x="446" y="70"/>
                            </a:lnTo>
                            <a:lnTo>
                              <a:pt x="451" y="72"/>
                            </a:lnTo>
                            <a:lnTo>
                              <a:pt x="455" y="74"/>
                            </a:lnTo>
                            <a:lnTo>
                              <a:pt x="460" y="77"/>
                            </a:lnTo>
                            <a:lnTo>
                              <a:pt x="462" y="79"/>
                            </a:lnTo>
                            <a:lnTo>
                              <a:pt x="465" y="82"/>
                            </a:lnTo>
                            <a:lnTo>
                              <a:pt x="469" y="84"/>
                            </a:lnTo>
                            <a:lnTo>
                              <a:pt x="472" y="86"/>
                            </a:lnTo>
                            <a:lnTo>
                              <a:pt x="476" y="90"/>
                            </a:lnTo>
                            <a:lnTo>
                              <a:pt x="477" y="93"/>
                            </a:lnTo>
                            <a:lnTo>
                              <a:pt x="480" y="95"/>
                            </a:lnTo>
                            <a:lnTo>
                              <a:pt x="481" y="98"/>
                            </a:lnTo>
                            <a:lnTo>
                              <a:pt x="483" y="101"/>
                            </a:lnTo>
                            <a:lnTo>
                              <a:pt x="484" y="103"/>
                            </a:lnTo>
                            <a:lnTo>
                              <a:pt x="484" y="106"/>
                            </a:lnTo>
                            <a:lnTo>
                              <a:pt x="484" y="108"/>
                            </a:lnTo>
                            <a:lnTo>
                              <a:pt x="486" y="111"/>
                            </a:lnTo>
                            <a:lnTo>
                              <a:pt x="486" y="114"/>
                            </a:lnTo>
                            <a:lnTo>
                              <a:pt x="486" y="116"/>
                            </a:lnTo>
                            <a:lnTo>
                              <a:pt x="486" y="119"/>
                            </a:lnTo>
                            <a:lnTo>
                              <a:pt x="486" y="123"/>
                            </a:lnTo>
                            <a:lnTo>
                              <a:pt x="483" y="126"/>
                            </a:lnTo>
                            <a:lnTo>
                              <a:pt x="477" y="130"/>
                            </a:lnTo>
                            <a:lnTo>
                              <a:pt x="475" y="132"/>
                            </a:lnTo>
                            <a:lnTo>
                              <a:pt x="472" y="134"/>
                            </a:lnTo>
                            <a:lnTo>
                              <a:pt x="465" y="136"/>
                            </a:lnTo>
                            <a:lnTo>
                              <a:pt x="461" y="138"/>
                            </a:lnTo>
                            <a:lnTo>
                              <a:pt x="457" y="139"/>
                            </a:lnTo>
                            <a:lnTo>
                              <a:pt x="453" y="140"/>
                            </a:lnTo>
                            <a:lnTo>
                              <a:pt x="449" y="141"/>
                            </a:lnTo>
                            <a:lnTo>
                              <a:pt x="443" y="142"/>
                            </a:lnTo>
                            <a:lnTo>
                              <a:pt x="438" y="144"/>
                            </a:lnTo>
                            <a:lnTo>
                              <a:pt x="432" y="144"/>
                            </a:lnTo>
                            <a:lnTo>
                              <a:pt x="427" y="144"/>
                            </a:lnTo>
                            <a:lnTo>
                              <a:pt x="421" y="145"/>
                            </a:lnTo>
                            <a:lnTo>
                              <a:pt x="416" y="145"/>
                            </a:lnTo>
                            <a:lnTo>
                              <a:pt x="410" y="145"/>
                            </a:lnTo>
                            <a:lnTo>
                              <a:pt x="404" y="145"/>
                            </a:lnTo>
                            <a:lnTo>
                              <a:pt x="398" y="145"/>
                            </a:lnTo>
                            <a:lnTo>
                              <a:pt x="393" y="145"/>
                            </a:lnTo>
                            <a:lnTo>
                              <a:pt x="389" y="145"/>
                            </a:lnTo>
                            <a:lnTo>
                              <a:pt x="384" y="145"/>
                            </a:lnTo>
                            <a:lnTo>
                              <a:pt x="379" y="144"/>
                            </a:lnTo>
                            <a:lnTo>
                              <a:pt x="374" y="143"/>
                            </a:lnTo>
                            <a:lnTo>
                              <a:pt x="371" y="142"/>
                            </a:lnTo>
                            <a:lnTo>
                              <a:pt x="367" y="140"/>
                            </a:lnTo>
                            <a:lnTo>
                              <a:pt x="363" y="139"/>
                            </a:lnTo>
                            <a:lnTo>
                              <a:pt x="359" y="137"/>
                            </a:lnTo>
                            <a:lnTo>
                              <a:pt x="356" y="136"/>
                            </a:lnTo>
                            <a:lnTo>
                              <a:pt x="352" y="136"/>
                            </a:lnTo>
                            <a:lnTo>
                              <a:pt x="348" y="135"/>
                            </a:lnTo>
                            <a:lnTo>
                              <a:pt x="344" y="134"/>
                            </a:lnTo>
                            <a:lnTo>
                              <a:pt x="341" y="134"/>
                            </a:lnTo>
                            <a:lnTo>
                              <a:pt x="337" y="134"/>
                            </a:lnTo>
                            <a:lnTo>
                              <a:pt x="333" y="134"/>
                            </a:lnTo>
                            <a:lnTo>
                              <a:pt x="329" y="135"/>
                            </a:lnTo>
                            <a:lnTo>
                              <a:pt x="326" y="136"/>
                            </a:lnTo>
                            <a:lnTo>
                              <a:pt x="322" y="137"/>
                            </a:lnTo>
                            <a:lnTo>
                              <a:pt x="318" y="139"/>
                            </a:lnTo>
                            <a:lnTo>
                              <a:pt x="314" y="141"/>
                            </a:lnTo>
                            <a:lnTo>
                              <a:pt x="312" y="143"/>
                            </a:lnTo>
                            <a:lnTo>
                              <a:pt x="309" y="144"/>
                            </a:lnTo>
                            <a:lnTo>
                              <a:pt x="305" y="146"/>
                            </a:lnTo>
                            <a:lnTo>
                              <a:pt x="301" y="148"/>
                            </a:lnTo>
                            <a:lnTo>
                              <a:pt x="297" y="151"/>
                            </a:lnTo>
                            <a:lnTo>
                              <a:pt x="294" y="152"/>
                            </a:lnTo>
                            <a:lnTo>
                              <a:pt x="290" y="153"/>
                            </a:lnTo>
                            <a:lnTo>
                              <a:pt x="286" y="155"/>
                            </a:lnTo>
                            <a:lnTo>
                              <a:pt x="282" y="156"/>
                            </a:lnTo>
                            <a:lnTo>
                              <a:pt x="279" y="157"/>
                            </a:lnTo>
                            <a:lnTo>
                              <a:pt x="275" y="158"/>
                            </a:lnTo>
                            <a:lnTo>
                              <a:pt x="271" y="160"/>
                            </a:lnTo>
                            <a:lnTo>
                              <a:pt x="267" y="160"/>
                            </a:lnTo>
                            <a:lnTo>
                              <a:pt x="264" y="161"/>
                            </a:lnTo>
                            <a:lnTo>
                              <a:pt x="260" y="162"/>
                            </a:lnTo>
                            <a:lnTo>
                              <a:pt x="256" y="163"/>
                            </a:lnTo>
                            <a:lnTo>
                              <a:pt x="252" y="164"/>
                            </a:lnTo>
                            <a:lnTo>
                              <a:pt x="249" y="164"/>
                            </a:lnTo>
                            <a:lnTo>
                              <a:pt x="245" y="165"/>
                            </a:lnTo>
                            <a:lnTo>
                              <a:pt x="241" y="165"/>
                            </a:lnTo>
                            <a:lnTo>
                              <a:pt x="237" y="166"/>
                            </a:lnTo>
                            <a:lnTo>
                              <a:pt x="234" y="166"/>
                            </a:lnTo>
                            <a:lnTo>
                              <a:pt x="237" y="168"/>
                            </a:lnTo>
                            <a:lnTo>
                              <a:pt x="240" y="170"/>
                            </a:lnTo>
                            <a:lnTo>
                              <a:pt x="245" y="173"/>
                            </a:lnTo>
                            <a:lnTo>
                              <a:pt x="249" y="174"/>
                            </a:lnTo>
                            <a:lnTo>
                              <a:pt x="253" y="176"/>
                            </a:lnTo>
                            <a:lnTo>
                              <a:pt x="259" y="177"/>
                            </a:lnTo>
                            <a:lnTo>
                              <a:pt x="263" y="178"/>
                            </a:lnTo>
                            <a:lnTo>
                              <a:pt x="268" y="180"/>
                            </a:lnTo>
                            <a:lnTo>
                              <a:pt x="273" y="181"/>
                            </a:lnTo>
                            <a:lnTo>
                              <a:pt x="278" y="183"/>
                            </a:lnTo>
                            <a:lnTo>
                              <a:pt x="284" y="185"/>
                            </a:lnTo>
                            <a:lnTo>
                              <a:pt x="288" y="185"/>
                            </a:lnTo>
                            <a:lnTo>
                              <a:pt x="293" y="187"/>
                            </a:lnTo>
                            <a:lnTo>
                              <a:pt x="297" y="189"/>
                            </a:lnTo>
                            <a:lnTo>
                              <a:pt x="303" y="190"/>
                            </a:lnTo>
                            <a:lnTo>
                              <a:pt x="307" y="192"/>
                            </a:lnTo>
                            <a:lnTo>
                              <a:pt x="311" y="193"/>
                            </a:lnTo>
                            <a:lnTo>
                              <a:pt x="315" y="195"/>
                            </a:lnTo>
                            <a:lnTo>
                              <a:pt x="319" y="198"/>
                            </a:lnTo>
                            <a:lnTo>
                              <a:pt x="323" y="199"/>
                            </a:lnTo>
                            <a:lnTo>
                              <a:pt x="327" y="201"/>
                            </a:lnTo>
                            <a:lnTo>
                              <a:pt x="330" y="203"/>
                            </a:lnTo>
                            <a:lnTo>
                              <a:pt x="334" y="205"/>
                            </a:lnTo>
                            <a:lnTo>
                              <a:pt x="338" y="208"/>
                            </a:lnTo>
                            <a:lnTo>
                              <a:pt x="342" y="210"/>
                            </a:lnTo>
                            <a:lnTo>
                              <a:pt x="346" y="212"/>
                            </a:lnTo>
                            <a:lnTo>
                              <a:pt x="349" y="214"/>
                            </a:lnTo>
                            <a:lnTo>
                              <a:pt x="353" y="217"/>
                            </a:lnTo>
                            <a:lnTo>
                              <a:pt x="359" y="220"/>
                            </a:lnTo>
                            <a:lnTo>
                              <a:pt x="361" y="222"/>
                            </a:lnTo>
                            <a:lnTo>
                              <a:pt x="364" y="224"/>
                            </a:lnTo>
                            <a:lnTo>
                              <a:pt x="367" y="226"/>
                            </a:lnTo>
                            <a:lnTo>
                              <a:pt x="364" y="224"/>
                            </a:lnTo>
                            <a:lnTo>
                              <a:pt x="363" y="222"/>
                            </a:lnTo>
                            <a:lnTo>
                              <a:pt x="359" y="221"/>
                            </a:lnTo>
                            <a:lnTo>
                              <a:pt x="356" y="219"/>
                            </a:lnTo>
                            <a:lnTo>
                              <a:pt x="352" y="217"/>
                            </a:lnTo>
                            <a:lnTo>
                              <a:pt x="348" y="215"/>
                            </a:lnTo>
                            <a:lnTo>
                              <a:pt x="346" y="214"/>
                            </a:lnTo>
                            <a:lnTo>
                              <a:pt x="342" y="213"/>
                            </a:lnTo>
                            <a:lnTo>
                              <a:pt x="339" y="210"/>
                            </a:lnTo>
                            <a:lnTo>
                              <a:pt x="335" y="209"/>
                            </a:lnTo>
                            <a:lnTo>
                              <a:pt x="331" y="207"/>
                            </a:lnTo>
                            <a:lnTo>
                              <a:pt x="329" y="205"/>
                            </a:lnTo>
                            <a:lnTo>
                              <a:pt x="326" y="205"/>
                            </a:lnTo>
                            <a:lnTo>
                              <a:pt x="322" y="203"/>
                            </a:lnTo>
                            <a:lnTo>
                              <a:pt x="319" y="201"/>
                            </a:lnTo>
                            <a:lnTo>
                              <a:pt x="315" y="199"/>
                            </a:lnTo>
                            <a:lnTo>
                              <a:pt x="311" y="197"/>
                            </a:lnTo>
                            <a:lnTo>
                              <a:pt x="308" y="195"/>
                            </a:lnTo>
                            <a:lnTo>
                              <a:pt x="304" y="194"/>
                            </a:lnTo>
                            <a:lnTo>
                              <a:pt x="300" y="193"/>
                            </a:lnTo>
                            <a:lnTo>
                              <a:pt x="296" y="191"/>
                            </a:lnTo>
                            <a:lnTo>
                              <a:pt x="292" y="190"/>
                            </a:lnTo>
                            <a:lnTo>
                              <a:pt x="288" y="189"/>
                            </a:lnTo>
                            <a:lnTo>
                              <a:pt x="284" y="189"/>
                            </a:lnTo>
                            <a:lnTo>
                              <a:pt x="281" y="188"/>
                            </a:lnTo>
                            <a:lnTo>
                              <a:pt x="277" y="186"/>
                            </a:lnTo>
                            <a:lnTo>
                              <a:pt x="273" y="185"/>
                            </a:lnTo>
                            <a:lnTo>
                              <a:pt x="268" y="184"/>
                            </a:lnTo>
                            <a:lnTo>
                              <a:pt x="266" y="183"/>
                            </a:lnTo>
                            <a:lnTo>
                              <a:pt x="262" y="181"/>
                            </a:lnTo>
                            <a:lnTo>
                              <a:pt x="258" y="180"/>
                            </a:lnTo>
                            <a:lnTo>
                              <a:pt x="256" y="178"/>
                            </a:lnTo>
                            <a:lnTo>
                              <a:pt x="252" y="177"/>
                            </a:lnTo>
                            <a:lnTo>
                              <a:pt x="249" y="175"/>
                            </a:lnTo>
                            <a:lnTo>
                              <a:pt x="247" y="173"/>
                            </a:lnTo>
                            <a:lnTo>
                              <a:pt x="244" y="170"/>
                            </a:lnTo>
                            <a:lnTo>
                              <a:pt x="243" y="173"/>
                            </a:lnTo>
                            <a:lnTo>
                              <a:pt x="243" y="175"/>
                            </a:lnTo>
                            <a:lnTo>
                              <a:pt x="243" y="177"/>
                            </a:lnTo>
                            <a:lnTo>
                              <a:pt x="244" y="181"/>
                            </a:lnTo>
                            <a:lnTo>
                              <a:pt x="247" y="186"/>
                            </a:lnTo>
                            <a:lnTo>
                              <a:pt x="248" y="190"/>
                            </a:lnTo>
                            <a:lnTo>
                              <a:pt x="251" y="193"/>
                            </a:lnTo>
                            <a:lnTo>
                              <a:pt x="253" y="197"/>
                            </a:lnTo>
                            <a:lnTo>
                              <a:pt x="256" y="200"/>
                            </a:lnTo>
                            <a:lnTo>
                              <a:pt x="260" y="202"/>
                            </a:lnTo>
                            <a:lnTo>
                              <a:pt x="264" y="205"/>
                            </a:lnTo>
                            <a:lnTo>
                              <a:pt x="268" y="207"/>
                            </a:lnTo>
                            <a:lnTo>
                              <a:pt x="274" y="209"/>
                            </a:lnTo>
                            <a:lnTo>
                              <a:pt x="278" y="211"/>
                            </a:lnTo>
                            <a:lnTo>
                              <a:pt x="284" y="214"/>
                            </a:lnTo>
                            <a:lnTo>
                              <a:pt x="288" y="215"/>
                            </a:lnTo>
                            <a:lnTo>
                              <a:pt x="292" y="218"/>
                            </a:lnTo>
                            <a:lnTo>
                              <a:pt x="296" y="220"/>
                            </a:lnTo>
                            <a:lnTo>
                              <a:pt x="300" y="222"/>
                            </a:lnTo>
                            <a:lnTo>
                              <a:pt x="303" y="226"/>
                            </a:lnTo>
                            <a:lnTo>
                              <a:pt x="305" y="229"/>
                            </a:lnTo>
                            <a:lnTo>
                              <a:pt x="308" y="232"/>
                            </a:lnTo>
                            <a:lnTo>
                              <a:pt x="311" y="235"/>
                            </a:lnTo>
                            <a:lnTo>
                              <a:pt x="314" y="238"/>
                            </a:lnTo>
                            <a:lnTo>
                              <a:pt x="315" y="241"/>
                            </a:lnTo>
                            <a:lnTo>
                              <a:pt x="316" y="244"/>
                            </a:lnTo>
                            <a:lnTo>
                              <a:pt x="318" y="247"/>
                            </a:lnTo>
                            <a:lnTo>
                              <a:pt x="318" y="250"/>
                            </a:lnTo>
                            <a:lnTo>
                              <a:pt x="319" y="253"/>
                            </a:lnTo>
                            <a:lnTo>
                              <a:pt x="319" y="256"/>
                            </a:lnTo>
                            <a:lnTo>
                              <a:pt x="320" y="259"/>
                            </a:lnTo>
                            <a:lnTo>
                              <a:pt x="320" y="261"/>
                            </a:lnTo>
                            <a:lnTo>
                              <a:pt x="320" y="263"/>
                            </a:lnTo>
                            <a:lnTo>
                              <a:pt x="320" y="266"/>
                            </a:lnTo>
                            <a:lnTo>
                              <a:pt x="320" y="268"/>
                            </a:lnTo>
                            <a:lnTo>
                              <a:pt x="320" y="271"/>
                            </a:lnTo>
                            <a:lnTo>
                              <a:pt x="322" y="273"/>
                            </a:lnTo>
                            <a:lnTo>
                              <a:pt x="322" y="276"/>
                            </a:lnTo>
                            <a:lnTo>
                              <a:pt x="319" y="273"/>
                            </a:lnTo>
                            <a:lnTo>
                              <a:pt x="316" y="269"/>
                            </a:lnTo>
                            <a:lnTo>
                              <a:pt x="314" y="265"/>
                            </a:lnTo>
                            <a:lnTo>
                              <a:pt x="312" y="263"/>
                            </a:lnTo>
                            <a:lnTo>
                              <a:pt x="311" y="259"/>
                            </a:lnTo>
                            <a:lnTo>
                              <a:pt x="309" y="257"/>
                            </a:lnTo>
                            <a:lnTo>
                              <a:pt x="309" y="254"/>
                            </a:lnTo>
                            <a:lnTo>
                              <a:pt x="309" y="251"/>
                            </a:lnTo>
                            <a:lnTo>
                              <a:pt x="308" y="250"/>
                            </a:lnTo>
                            <a:lnTo>
                              <a:pt x="308" y="247"/>
                            </a:lnTo>
                            <a:lnTo>
                              <a:pt x="308" y="245"/>
                            </a:lnTo>
                            <a:lnTo>
                              <a:pt x="307" y="243"/>
                            </a:lnTo>
                            <a:lnTo>
                              <a:pt x="305" y="240"/>
                            </a:lnTo>
                            <a:lnTo>
                              <a:pt x="305" y="238"/>
                            </a:lnTo>
                            <a:lnTo>
                              <a:pt x="304" y="235"/>
                            </a:lnTo>
                            <a:lnTo>
                              <a:pt x="303" y="233"/>
                            </a:lnTo>
                            <a:lnTo>
                              <a:pt x="301" y="230"/>
                            </a:lnTo>
                            <a:lnTo>
                              <a:pt x="301" y="227"/>
                            </a:lnTo>
                            <a:lnTo>
                              <a:pt x="299" y="225"/>
                            </a:lnTo>
                            <a:lnTo>
                              <a:pt x="299" y="223"/>
                            </a:lnTo>
                            <a:lnTo>
                              <a:pt x="296" y="221"/>
                            </a:lnTo>
                            <a:lnTo>
                              <a:pt x="293" y="218"/>
                            </a:lnTo>
                            <a:lnTo>
                              <a:pt x="286" y="214"/>
                            </a:lnTo>
                            <a:lnTo>
                              <a:pt x="284" y="211"/>
                            </a:lnTo>
                            <a:lnTo>
                              <a:pt x="279" y="209"/>
                            </a:lnTo>
                            <a:lnTo>
                              <a:pt x="277" y="206"/>
                            </a:lnTo>
                            <a:lnTo>
                              <a:pt x="273" y="205"/>
                            </a:lnTo>
                            <a:lnTo>
                              <a:pt x="270" y="202"/>
                            </a:lnTo>
                            <a:lnTo>
                              <a:pt x="264" y="199"/>
                            </a:lnTo>
                            <a:lnTo>
                              <a:pt x="259" y="195"/>
                            </a:lnTo>
                            <a:lnTo>
                              <a:pt x="256" y="193"/>
                            </a:lnTo>
                            <a:lnTo>
                              <a:pt x="252" y="189"/>
                            </a:lnTo>
                            <a:lnTo>
                              <a:pt x="249" y="186"/>
                            </a:lnTo>
                            <a:lnTo>
                              <a:pt x="247" y="183"/>
                            </a:lnTo>
                            <a:lnTo>
                              <a:pt x="244" y="180"/>
                            </a:lnTo>
                            <a:lnTo>
                              <a:pt x="243" y="178"/>
                            </a:lnTo>
                            <a:lnTo>
                              <a:pt x="241" y="176"/>
                            </a:lnTo>
                            <a:lnTo>
                              <a:pt x="240" y="173"/>
                            </a:lnTo>
                            <a:lnTo>
                              <a:pt x="238" y="176"/>
                            </a:lnTo>
                            <a:lnTo>
                              <a:pt x="238" y="179"/>
                            </a:lnTo>
                            <a:lnTo>
                              <a:pt x="238" y="183"/>
                            </a:lnTo>
                            <a:lnTo>
                              <a:pt x="238" y="186"/>
                            </a:lnTo>
                            <a:lnTo>
                              <a:pt x="238" y="190"/>
                            </a:lnTo>
                            <a:lnTo>
                              <a:pt x="238" y="194"/>
                            </a:lnTo>
                            <a:lnTo>
                              <a:pt x="240" y="198"/>
                            </a:lnTo>
                            <a:lnTo>
                              <a:pt x="240" y="200"/>
                            </a:lnTo>
                            <a:lnTo>
                              <a:pt x="241" y="204"/>
                            </a:lnTo>
                            <a:lnTo>
                              <a:pt x="244" y="207"/>
                            </a:lnTo>
                            <a:lnTo>
                              <a:pt x="245" y="211"/>
                            </a:lnTo>
                            <a:lnTo>
                              <a:pt x="248" y="214"/>
                            </a:lnTo>
                            <a:lnTo>
                              <a:pt x="251" y="218"/>
                            </a:lnTo>
                            <a:lnTo>
                              <a:pt x="253" y="222"/>
                            </a:lnTo>
                            <a:lnTo>
                              <a:pt x="256" y="225"/>
                            </a:lnTo>
                            <a:lnTo>
                              <a:pt x="259" y="229"/>
                            </a:lnTo>
                            <a:lnTo>
                              <a:pt x="262" y="232"/>
                            </a:lnTo>
                            <a:lnTo>
                              <a:pt x="264" y="235"/>
                            </a:lnTo>
                            <a:lnTo>
                              <a:pt x="267" y="238"/>
                            </a:lnTo>
                            <a:lnTo>
                              <a:pt x="268" y="242"/>
                            </a:lnTo>
                            <a:lnTo>
                              <a:pt x="270" y="246"/>
                            </a:lnTo>
                            <a:lnTo>
                              <a:pt x="271" y="249"/>
                            </a:lnTo>
                            <a:lnTo>
                              <a:pt x="273" y="253"/>
                            </a:lnTo>
                            <a:lnTo>
                              <a:pt x="274" y="256"/>
                            </a:lnTo>
                            <a:lnTo>
                              <a:pt x="275" y="260"/>
                            </a:lnTo>
                            <a:lnTo>
                              <a:pt x="277" y="264"/>
                            </a:lnTo>
                            <a:lnTo>
                              <a:pt x="278" y="270"/>
                            </a:lnTo>
                            <a:lnTo>
                              <a:pt x="278" y="274"/>
                            </a:lnTo>
                            <a:lnTo>
                              <a:pt x="279" y="278"/>
                            </a:lnTo>
                            <a:lnTo>
                              <a:pt x="279" y="281"/>
                            </a:lnTo>
                            <a:lnTo>
                              <a:pt x="281" y="284"/>
                            </a:lnTo>
                            <a:lnTo>
                              <a:pt x="281" y="288"/>
                            </a:lnTo>
                            <a:lnTo>
                              <a:pt x="281" y="291"/>
                            </a:lnTo>
                            <a:lnTo>
                              <a:pt x="281" y="295"/>
                            </a:lnTo>
                            <a:lnTo>
                              <a:pt x="281" y="298"/>
                            </a:lnTo>
                            <a:lnTo>
                              <a:pt x="281" y="304"/>
                            </a:lnTo>
                            <a:lnTo>
                              <a:pt x="281" y="307"/>
                            </a:lnTo>
                            <a:lnTo>
                              <a:pt x="281" y="309"/>
                            </a:lnTo>
                            <a:lnTo>
                              <a:pt x="281" y="312"/>
                            </a:lnTo>
                            <a:lnTo>
                              <a:pt x="281" y="315"/>
                            </a:lnTo>
                            <a:lnTo>
                              <a:pt x="281" y="317"/>
                            </a:lnTo>
                            <a:lnTo>
                              <a:pt x="282" y="315"/>
                            </a:lnTo>
                            <a:lnTo>
                              <a:pt x="282" y="313"/>
                            </a:lnTo>
                            <a:lnTo>
                              <a:pt x="282" y="309"/>
                            </a:lnTo>
                            <a:lnTo>
                              <a:pt x="282" y="306"/>
                            </a:lnTo>
                            <a:lnTo>
                              <a:pt x="282" y="302"/>
                            </a:lnTo>
                            <a:lnTo>
                              <a:pt x="284" y="298"/>
                            </a:lnTo>
                            <a:lnTo>
                              <a:pt x="284" y="295"/>
                            </a:lnTo>
                            <a:lnTo>
                              <a:pt x="285" y="291"/>
                            </a:lnTo>
                            <a:lnTo>
                              <a:pt x="285" y="288"/>
                            </a:lnTo>
                            <a:lnTo>
                              <a:pt x="285" y="284"/>
                            </a:lnTo>
                            <a:lnTo>
                              <a:pt x="285" y="281"/>
                            </a:lnTo>
                            <a:lnTo>
                              <a:pt x="286" y="276"/>
                            </a:lnTo>
                            <a:lnTo>
                              <a:pt x="286" y="273"/>
                            </a:lnTo>
                            <a:lnTo>
                              <a:pt x="286" y="270"/>
                            </a:lnTo>
                            <a:lnTo>
                              <a:pt x="286" y="267"/>
                            </a:lnTo>
                            <a:lnTo>
                              <a:pt x="285" y="263"/>
                            </a:lnTo>
                            <a:lnTo>
                              <a:pt x="284" y="260"/>
                            </a:lnTo>
                            <a:lnTo>
                              <a:pt x="282" y="257"/>
                            </a:lnTo>
                            <a:lnTo>
                              <a:pt x="279" y="251"/>
                            </a:lnTo>
                            <a:lnTo>
                              <a:pt x="279" y="248"/>
                            </a:lnTo>
                            <a:lnTo>
                              <a:pt x="278" y="245"/>
                            </a:lnTo>
                            <a:lnTo>
                              <a:pt x="277" y="242"/>
                            </a:lnTo>
                            <a:lnTo>
                              <a:pt x="275" y="238"/>
                            </a:lnTo>
                            <a:lnTo>
                              <a:pt x="274" y="235"/>
                            </a:lnTo>
                            <a:lnTo>
                              <a:pt x="273" y="232"/>
                            </a:lnTo>
                            <a:lnTo>
                              <a:pt x="271" y="229"/>
                            </a:lnTo>
                            <a:lnTo>
                              <a:pt x="270" y="226"/>
                            </a:lnTo>
                            <a:lnTo>
                              <a:pt x="270" y="223"/>
                            </a:lnTo>
                            <a:lnTo>
                              <a:pt x="268" y="221"/>
                            </a:lnTo>
                            <a:lnTo>
                              <a:pt x="267" y="218"/>
                            </a:lnTo>
                            <a:lnTo>
                              <a:pt x="266" y="215"/>
                            </a:lnTo>
                            <a:lnTo>
                              <a:pt x="264" y="214"/>
                            </a:lnTo>
                            <a:lnTo>
                              <a:pt x="262" y="210"/>
                            </a:lnTo>
                            <a:lnTo>
                              <a:pt x="259" y="208"/>
                            </a:lnTo>
                            <a:lnTo>
                              <a:pt x="256" y="205"/>
                            </a:lnTo>
                            <a:lnTo>
                              <a:pt x="253" y="201"/>
                            </a:lnTo>
                            <a:lnTo>
                              <a:pt x="251" y="201"/>
                            </a:lnTo>
                            <a:lnTo>
                              <a:pt x="248" y="198"/>
                            </a:lnTo>
                            <a:lnTo>
                              <a:pt x="245" y="196"/>
                            </a:lnTo>
                            <a:lnTo>
                              <a:pt x="243" y="193"/>
                            </a:lnTo>
                            <a:lnTo>
                              <a:pt x="243" y="190"/>
                            </a:lnTo>
                            <a:lnTo>
                              <a:pt x="240" y="188"/>
                            </a:lnTo>
                            <a:lnTo>
                              <a:pt x="240" y="186"/>
                            </a:lnTo>
                            <a:lnTo>
                              <a:pt x="238" y="184"/>
                            </a:lnTo>
                            <a:lnTo>
                              <a:pt x="237" y="181"/>
                            </a:lnTo>
                            <a:lnTo>
                              <a:pt x="234" y="181"/>
                            </a:lnTo>
                            <a:lnTo>
                              <a:pt x="232" y="185"/>
                            </a:lnTo>
                            <a:lnTo>
                              <a:pt x="230" y="187"/>
                            </a:lnTo>
                            <a:lnTo>
                              <a:pt x="229" y="191"/>
                            </a:lnTo>
                            <a:lnTo>
                              <a:pt x="227" y="194"/>
                            </a:lnTo>
                            <a:lnTo>
                              <a:pt x="226" y="198"/>
                            </a:lnTo>
                            <a:lnTo>
                              <a:pt x="225" y="201"/>
                            </a:lnTo>
                            <a:lnTo>
                              <a:pt x="225" y="205"/>
                            </a:lnTo>
                            <a:lnTo>
                              <a:pt x="225" y="209"/>
                            </a:lnTo>
                            <a:lnTo>
                              <a:pt x="225" y="213"/>
                            </a:lnTo>
                            <a:lnTo>
                              <a:pt x="225" y="217"/>
                            </a:lnTo>
                            <a:lnTo>
                              <a:pt x="225" y="221"/>
                            </a:lnTo>
                            <a:lnTo>
                              <a:pt x="226" y="225"/>
                            </a:lnTo>
                            <a:lnTo>
                              <a:pt x="226" y="229"/>
                            </a:lnTo>
                            <a:lnTo>
                              <a:pt x="227" y="233"/>
                            </a:lnTo>
                            <a:lnTo>
                              <a:pt x="227" y="236"/>
                            </a:lnTo>
                            <a:lnTo>
                              <a:pt x="227" y="239"/>
                            </a:lnTo>
                            <a:lnTo>
                              <a:pt x="227" y="243"/>
                            </a:lnTo>
                            <a:lnTo>
                              <a:pt x="227" y="250"/>
                            </a:lnTo>
                            <a:lnTo>
                              <a:pt x="227" y="254"/>
                            </a:lnTo>
                            <a:lnTo>
                              <a:pt x="227" y="258"/>
                            </a:lnTo>
                            <a:lnTo>
                              <a:pt x="227" y="262"/>
                            </a:lnTo>
                            <a:lnTo>
                              <a:pt x="227" y="266"/>
                            </a:lnTo>
                            <a:lnTo>
                              <a:pt x="226" y="270"/>
                            </a:lnTo>
                            <a:lnTo>
                              <a:pt x="225" y="273"/>
                            </a:lnTo>
                            <a:lnTo>
                              <a:pt x="223" y="277"/>
                            </a:lnTo>
                            <a:lnTo>
                              <a:pt x="222" y="281"/>
                            </a:lnTo>
                            <a:lnTo>
                              <a:pt x="222" y="284"/>
                            </a:lnTo>
                            <a:lnTo>
                              <a:pt x="221" y="288"/>
                            </a:lnTo>
                            <a:lnTo>
                              <a:pt x="219" y="292"/>
                            </a:lnTo>
                            <a:lnTo>
                              <a:pt x="218" y="296"/>
                            </a:lnTo>
                            <a:lnTo>
                              <a:pt x="217" y="299"/>
                            </a:lnTo>
                            <a:lnTo>
                              <a:pt x="215" y="302"/>
                            </a:lnTo>
                            <a:lnTo>
                              <a:pt x="214" y="305"/>
                            </a:lnTo>
                            <a:lnTo>
                              <a:pt x="212" y="309"/>
                            </a:lnTo>
                            <a:lnTo>
                              <a:pt x="211" y="312"/>
                            </a:lnTo>
                            <a:lnTo>
                              <a:pt x="210" y="315"/>
                            </a:lnTo>
                            <a:lnTo>
                              <a:pt x="208" y="318"/>
                            </a:lnTo>
                            <a:lnTo>
                              <a:pt x="206" y="321"/>
                            </a:lnTo>
                            <a:lnTo>
                              <a:pt x="204" y="324"/>
                            </a:lnTo>
                            <a:lnTo>
                              <a:pt x="203" y="327"/>
                            </a:lnTo>
                            <a:lnTo>
                              <a:pt x="203" y="331"/>
                            </a:lnTo>
                            <a:lnTo>
                              <a:pt x="203" y="334"/>
                            </a:lnTo>
                            <a:lnTo>
                              <a:pt x="201" y="338"/>
                            </a:lnTo>
                            <a:lnTo>
                              <a:pt x="200" y="334"/>
                            </a:lnTo>
                            <a:lnTo>
                              <a:pt x="200" y="332"/>
                            </a:lnTo>
                            <a:lnTo>
                              <a:pt x="200" y="328"/>
                            </a:lnTo>
                            <a:lnTo>
                              <a:pt x="200" y="325"/>
                            </a:lnTo>
                            <a:lnTo>
                              <a:pt x="200" y="321"/>
                            </a:lnTo>
                            <a:lnTo>
                              <a:pt x="201" y="317"/>
                            </a:lnTo>
                            <a:lnTo>
                              <a:pt x="203" y="314"/>
                            </a:lnTo>
                            <a:lnTo>
                              <a:pt x="204" y="312"/>
                            </a:lnTo>
                            <a:lnTo>
                              <a:pt x="206" y="309"/>
                            </a:lnTo>
                            <a:lnTo>
                              <a:pt x="207" y="305"/>
                            </a:lnTo>
                            <a:lnTo>
                              <a:pt x="208" y="303"/>
                            </a:lnTo>
                            <a:lnTo>
                              <a:pt x="210" y="300"/>
                            </a:lnTo>
                            <a:lnTo>
                              <a:pt x="210" y="298"/>
                            </a:lnTo>
                            <a:lnTo>
                              <a:pt x="211" y="296"/>
                            </a:lnTo>
                            <a:lnTo>
                              <a:pt x="212" y="292"/>
                            </a:lnTo>
                            <a:lnTo>
                              <a:pt x="214" y="290"/>
                            </a:lnTo>
                            <a:lnTo>
                              <a:pt x="215" y="288"/>
                            </a:lnTo>
                            <a:lnTo>
                              <a:pt x="217" y="285"/>
                            </a:lnTo>
                            <a:lnTo>
                              <a:pt x="219" y="283"/>
                            </a:lnTo>
                            <a:lnTo>
                              <a:pt x="221" y="280"/>
                            </a:lnTo>
                            <a:lnTo>
                              <a:pt x="223" y="277"/>
                            </a:lnTo>
                            <a:lnTo>
                              <a:pt x="225" y="274"/>
                            </a:lnTo>
                            <a:lnTo>
                              <a:pt x="227" y="270"/>
                            </a:lnTo>
                            <a:lnTo>
                              <a:pt x="229" y="267"/>
                            </a:lnTo>
                            <a:lnTo>
                              <a:pt x="232" y="263"/>
                            </a:lnTo>
                            <a:lnTo>
                              <a:pt x="233" y="259"/>
                            </a:lnTo>
                            <a:lnTo>
                              <a:pt x="234" y="256"/>
                            </a:lnTo>
                            <a:lnTo>
                              <a:pt x="236" y="253"/>
                            </a:lnTo>
                            <a:lnTo>
                              <a:pt x="237" y="250"/>
                            </a:lnTo>
                            <a:lnTo>
                              <a:pt x="238" y="246"/>
                            </a:lnTo>
                            <a:lnTo>
                              <a:pt x="238" y="243"/>
                            </a:lnTo>
                            <a:lnTo>
                              <a:pt x="240" y="240"/>
                            </a:lnTo>
                            <a:lnTo>
                              <a:pt x="240" y="237"/>
                            </a:lnTo>
                            <a:lnTo>
                              <a:pt x="240" y="234"/>
                            </a:lnTo>
                            <a:lnTo>
                              <a:pt x="240" y="230"/>
                            </a:lnTo>
                            <a:lnTo>
                              <a:pt x="240" y="227"/>
                            </a:lnTo>
                            <a:lnTo>
                              <a:pt x="240" y="225"/>
                            </a:lnTo>
                            <a:lnTo>
                              <a:pt x="240" y="221"/>
                            </a:lnTo>
                            <a:lnTo>
                              <a:pt x="240" y="218"/>
                            </a:lnTo>
                            <a:lnTo>
                              <a:pt x="240" y="214"/>
                            </a:lnTo>
                            <a:lnTo>
                              <a:pt x="240" y="210"/>
                            </a:lnTo>
                            <a:lnTo>
                              <a:pt x="240" y="207"/>
                            </a:lnTo>
                            <a:lnTo>
                              <a:pt x="240" y="204"/>
                            </a:lnTo>
                            <a:lnTo>
                              <a:pt x="240" y="201"/>
                            </a:lnTo>
                            <a:lnTo>
                              <a:pt x="240" y="198"/>
                            </a:lnTo>
                            <a:lnTo>
                              <a:pt x="240" y="194"/>
                            </a:lnTo>
                            <a:lnTo>
                              <a:pt x="240" y="191"/>
                            </a:lnTo>
                            <a:lnTo>
                              <a:pt x="240" y="188"/>
                            </a:lnTo>
                            <a:lnTo>
                              <a:pt x="241" y="185"/>
                            </a:lnTo>
                            <a:lnTo>
                              <a:pt x="241" y="181"/>
                            </a:lnTo>
                            <a:lnTo>
                              <a:pt x="243" y="178"/>
                            </a:lnTo>
                            <a:lnTo>
                              <a:pt x="243" y="175"/>
                            </a:lnTo>
                            <a:lnTo>
                              <a:pt x="243" y="173"/>
                            </a:lnTo>
                            <a:lnTo>
                              <a:pt x="243" y="170"/>
                            </a:lnTo>
                            <a:lnTo>
                              <a:pt x="243" y="168"/>
                            </a:lnTo>
                            <a:lnTo>
                              <a:pt x="243" y="165"/>
                            </a:lnTo>
                            <a:lnTo>
                              <a:pt x="238" y="169"/>
                            </a:lnTo>
                            <a:lnTo>
                              <a:pt x="234" y="173"/>
                            </a:lnTo>
                            <a:lnTo>
                              <a:pt x="232" y="176"/>
                            </a:lnTo>
                            <a:lnTo>
                              <a:pt x="229" y="178"/>
                            </a:lnTo>
                            <a:lnTo>
                              <a:pt x="227" y="181"/>
                            </a:lnTo>
                            <a:lnTo>
                              <a:pt x="225" y="184"/>
                            </a:lnTo>
                            <a:lnTo>
                              <a:pt x="222" y="187"/>
                            </a:lnTo>
                            <a:lnTo>
                              <a:pt x="219" y="190"/>
                            </a:lnTo>
                            <a:lnTo>
                              <a:pt x="218" y="194"/>
                            </a:lnTo>
                            <a:lnTo>
                              <a:pt x="215" y="198"/>
                            </a:lnTo>
                            <a:lnTo>
                              <a:pt x="215" y="201"/>
                            </a:lnTo>
                            <a:lnTo>
                              <a:pt x="214" y="205"/>
                            </a:lnTo>
                            <a:lnTo>
                              <a:pt x="212" y="208"/>
                            </a:lnTo>
                            <a:lnTo>
                              <a:pt x="211" y="212"/>
                            </a:lnTo>
                            <a:lnTo>
                              <a:pt x="211" y="216"/>
                            </a:lnTo>
                            <a:lnTo>
                              <a:pt x="210" y="220"/>
                            </a:lnTo>
                            <a:lnTo>
                              <a:pt x="208" y="224"/>
                            </a:lnTo>
                            <a:lnTo>
                              <a:pt x="207" y="228"/>
                            </a:lnTo>
                            <a:lnTo>
                              <a:pt x="206" y="231"/>
                            </a:lnTo>
                            <a:lnTo>
                              <a:pt x="204" y="235"/>
                            </a:lnTo>
                            <a:lnTo>
                              <a:pt x="203" y="238"/>
                            </a:lnTo>
                            <a:lnTo>
                              <a:pt x="201" y="243"/>
                            </a:lnTo>
                            <a:lnTo>
                              <a:pt x="199" y="245"/>
                            </a:lnTo>
                            <a:lnTo>
                              <a:pt x="197" y="247"/>
                            </a:lnTo>
                            <a:lnTo>
                              <a:pt x="196" y="251"/>
                            </a:lnTo>
                            <a:lnTo>
                              <a:pt x="193" y="254"/>
                            </a:lnTo>
                            <a:lnTo>
                              <a:pt x="192" y="257"/>
                            </a:lnTo>
                            <a:lnTo>
                              <a:pt x="189" y="260"/>
                            </a:lnTo>
                            <a:lnTo>
                              <a:pt x="186" y="263"/>
                            </a:lnTo>
                            <a:lnTo>
                              <a:pt x="182" y="267"/>
                            </a:lnTo>
                            <a:lnTo>
                              <a:pt x="180" y="270"/>
                            </a:lnTo>
                            <a:lnTo>
                              <a:pt x="177" y="274"/>
                            </a:lnTo>
                            <a:lnTo>
                              <a:pt x="173" y="277"/>
                            </a:lnTo>
                            <a:lnTo>
                              <a:pt x="171" y="280"/>
                            </a:lnTo>
                            <a:lnTo>
                              <a:pt x="169" y="283"/>
                            </a:lnTo>
                            <a:lnTo>
                              <a:pt x="166" y="286"/>
                            </a:lnTo>
                            <a:lnTo>
                              <a:pt x="163" y="289"/>
                            </a:lnTo>
                            <a:lnTo>
                              <a:pt x="161" y="292"/>
                            </a:lnTo>
                            <a:lnTo>
                              <a:pt x="158" y="296"/>
                            </a:lnTo>
                            <a:lnTo>
                              <a:pt x="156" y="300"/>
                            </a:lnTo>
                            <a:lnTo>
                              <a:pt x="154" y="303"/>
                            </a:lnTo>
                            <a:lnTo>
                              <a:pt x="152" y="306"/>
                            </a:lnTo>
                            <a:lnTo>
                              <a:pt x="150" y="309"/>
                            </a:lnTo>
                            <a:lnTo>
                              <a:pt x="148" y="313"/>
                            </a:lnTo>
                            <a:lnTo>
                              <a:pt x="146" y="316"/>
                            </a:lnTo>
                            <a:lnTo>
                              <a:pt x="143" y="317"/>
                            </a:lnTo>
                            <a:lnTo>
                              <a:pt x="141" y="320"/>
                            </a:lnTo>
                            <a:lnTo>
                              <a:pt x="139" y="322"/>
                            </a:lnTo>
                            <a:lnTo>
                              <a:pt x="143" y="321"/>
                            </a:lnTo>
                            <a:lnTo>
                              <a:pt x="148" y="318"/>
                            </a:lnTo>
                            <a:lnTo>
                              <a:pt x="155" y="313"/>
                            </a:lnTo>
                            <a:lnTo>
                              <a:pt x="161" y="310"/>
                            </a:lnTo>
                            <a:lnTo>
                              <a:pt x="163" y="308"/>
                            </a:lnTo>
                            <a:lnTo>
                              <a:pt x="166" y="305"/>
                            </a:lnTo>
                            <a:lnTo>
                              <a:pt x="170" y="300"/>
                            </a:lnTo>
                            <a:lnTo>
                              <a:pt x="171" y="297"/>
                            </a:lnTo>
                            <a:lnTo>
                              <a:pt x="173" y="294"/>
                            </a:lnTo>
                            <a:lnTo>
                              <a:pt x="176" y="290"/>
                            </a:lnTo>
                            <a:lnTo>
                              <a:pt x="177" y="288"/>
                            </a:lnTo>
                            <a:lnTo>
                              <a:pt x="177" y="284"/>
                            </a:lnTo>
                            <a:lnTo>
                              <a:pt x="178" y="280"/>
                            </a:lnTo>
                            <a:lnTo>
                              <a:pt x="180" y="276"/>
                            </a:lnTo>
                            <a:lnTo>
                              <a:pt x="181" y="273"/>
                            </a:lnTo>
                            <a:lnTo>
                              <a:pt x="181" y="270"/>
                            </a:lnTo>
                            <a:lnTo>
                              <a:pt x="182" y="267"/>
                            </a:lnTo>
                            <a:lnTo>
                              <a:pt x="184" y="263"/>
                            </a:lnTo>
                            <a:lnTo>
                              <a:pt x="185" y="259"/>
                            </a:lnTo>
                            <a:lnTo>
                              <a:pt x="186" y="257"/>
                            </a:lnTo>
                            <a:lnTo>
                              <a:pt x="188" y="253"/>
                            </a:lnTo>
                            <a:lnTo>
                              <a:pt x="189" y="250"/>
                            </a:lnTo>
                            <a:lnTo>
                              <a:pt x="191" y="247"/>
                            </a:lnTo>
                            <a:lnTo>
                              <a:pt x="193" y="243"/>
                            </a:lnTo>
                            <a:lnTo>
                              <a:pt x="195" y="241"/>
                            </a:lnTo>
                            <a:lnTo>
                              <a:pt x="197" y="238"/>
                            </a:lnTo>
                            <a:lnTo>
                              <a:pt x="199" y="235"/>
                            </a:lnTo>
                            <a:lnTo>
                              <a:pt x="201" y="232"/>
                            </a:lnTo>
                            <a:lnTo>
                              <a:pt x="204" y="229"/>
                            </a:lnTo>
                            <a:lnTo>
                              <a:pt x="207" y="226"/>
                            </a:lnTo>
                            <a:lnTo>
                              <a:pt x="210" y="222"/>
                            </a:lnTo>
                            <a:lnTo>
                              <a:pt x="211" y="220"/>
                            </a:lnTo>
                            <a:lnTo>
                              <a:pt x="214" y="217"/>
                            </a:lnTo>
                            <a:lnTo>
                              <a:pt x="217" y="214"/>
                            </a:lnTo>
                            <a:lnTo>
                              <a:pt x="218" y="210"/>
                            </a:lnTo>
                            <a:lnTo>
                              <a:pt x="221" y="207"/>
                            </a:lnTo>
                            <a:lnTo>
                              <a:pt x="222" y="204"/>
                            </a:lnTo>
                            <a:lnTo>
                              <a:pt x="225" y="201"/>
                            </a:lnTo>
                            <a:lnTo>
                              <a:pt x="226" y="198"/>
                            </a:lnTo>
                            <a:lnTo>
                              <a:pt x="227" y="194"/>
                            </a:lnTo>
                            <a:lnTo>
                              <a:pt x="229" y="190"/>
                            </a:lnTo>
                            <a:lnTo>
                              <a:pt x="230" y="187"/>
                            </a:lnTo>
                            <a:lnTo>
                              <a:pt x="232" y="184"/>
                            </a:lnTo>
                            <a:lnTo>
                              <a:pt x="233" y="181"/>
                            </a:lnTo>
                            <a:lnTo>
                              <a:pt x="234" y="177"/>
                            </a:lnTo>
                            <a:lnTo>
                              <a:pt x="236" y="175"/>
                            </a:lnTo>
                            <a:lnTo>
                              <a:pt x="236" y="173"/>
                            </a:lnTo>
                            <a:lnTo>
                              <a:pt x="238" y="169"/>
                            </a:lnTo>
                            <a:lnTo>
                              <a:pt x="236" y="169"/>
                            </a:lnTo>
                            <a:lnTo>
                              <a:pt x="233" y="171"/>
                            </a:lnTo>
                            <a:lnTo>
                              <a:pt x="230" y="174"/>
                            </a:lnTo>
                            <a:lnTo>
                              <a:pt x="226" y="177"/>
                            </a:lnTo>
                            <a:lnTo>
                              <a:pt x="223" y="180"/>
                            </a:lnTo>
                            <a:lnTo>
                              <a:pt x="219" y="182"/>
                            </a:lnTo>
                            <a:lnTo>
                              <a:pt x="215" y="185"/>
                            </a:lnTo>
                            <a:lnTo>
                              <a:pt x="210" y="189"/>
                            </a:lnTo>
                            <a:lnTo>
                              <a:pt x="204" y="192"/>
                            </a:lnTo>
                            <a:lnTo>
                              <a:pt x="197" y="197"/>
                            </a:lnTo>
                            <a:lnTo>
                              <a:pt x="195" y="200"/>
                            </a:lnTo>
                            <a:lnTo>
                              <a:pt x="191" y="204"/>
                            </a:lnTo>
                            <a:lnTo>
                              <a:pt x="188" y="208"/>
                            </a:lnTo>
                            <a:lnTo>
                              <a:pt x="184" y="211"/>
                            </a:lnTo>
                            <a:lnTo>
                              <a:pt x="181" y="215"/>
                            </a:lnTo>
                            <a:lnTo>
                              <a:pt x="177" y="219"/>
                            </a:lnTo>
                            <a:lnTo>
                              <a:pt x="174" y="222"/>
                            </a:lnTo>
                            <a:lnTo>
                              <a:pt x="170" y="226"/>
                            </a:lnTo>
                            <a:lnTo>
                              <a:pt x="167" y="230"/>
                            </a:lnTo>
                            <a:lnTo>
                              <a:pt x="163" y="235"/>
                            </a:lnTo>
                            <a:lnTo>
                              <a:pt x="161" y="238"/>
                            </a:lnTo>
                            <a:lnTo>
                              <a:pt x="156" y="242"/>
                            </a:lnTo>
                            <a:lnTo>
                              <a:pt x="152" y="246"/>
                            </a:lnTo>
                            <a:lnTo>
                              <a:pt x="148" y="250"/>
                            </a:lnTo>
                            <a:lnTo>
                              <a:pt x="146" y="253"/>
                            </a:lnTo>
                            <a:lnTo>
                              <a:pt x="141" y="257"/>
                            </a:lnTo>
                            <a:lnTo>
                              <a:pt x="137" y="260"/>
                            </a:lnTo>
                            <a:lnTo>
                              <a:pt x="135" y="263"/>
                            </a:lnTo>
                            <a:lnTo>
                              <a:pt x="131" y="267"/>
                            </a:lnTo>
                            <a:lnTo>
                              <a:pt x="126" y="270"/>
                            </a:lnTo>
                            <a:lnTo>
                              <a:pt x="121" y="274"/>
                            </a:lnTo>
                            <a:lnTo>
                              <a:pt x="117" y="277"/>
                            </a:lnTo>
                            <a:lnTo>
                              <a:pt x="111" y="281"/>
                            </a:lnTo>
                            <a:lnTo>
                              <a:pt x="107" y="284"/>
                            </a:lnTo>
                            <a:lnTo>
                              <a:pt x="103" y="288"/>
                            </a:lnTo>
                            <a:lnTo>
                              <a:pt x="99" y="292"/>
                            </a:lnTo>
                            <a:lnTo>
                              <a:pt x="94" y="296"/>
                            </a:lnTo>
                            <a:lnTo>
                              <a:pt x="88" y="299"/>
                            </a:lnTo>
                            <a:lnTo>
                              <a:pt x="84" y="302"/>
                            </a:lnTo>
                            <a:lnTo>
                              <a:pt x="80" y="305"/>
                            </a:lnTo>
                            <a:lnTo>
                              <a:pt x="75" y="309"/>
                            </a:lnTo>
                            <a:lnTo>
                              <a:pt x="71" y="312"/>
                            </a:lnTo>
                            <a:lnTo>
                              <a:pt x="66" y="315"/>
                            </a:lnTo>
                            <a:lnTo>
                              <a:pt x="62" y="318"/>
                            </a:lnTo>
                            <a:lnTo>
                              <a:pt x="57" y="321"/>
                            </a:lnTo>
                            <a:lnTo>
                              <a:pt x="53" y="324"/>
                            </a:lnTo>
                            <a:lnTo>
                              <a:pt x="50" y="325"/>
                            </a:lnTo>
                            <a:lnTo>
                              <a:pt x="47" y="328"/>
                            </a:lnTo>
                            <a:lnTo>
                              <a:pt x="53" y="329"/>
                            </a:lnTo>
                            <a:lnTo>
                              <a:pt x="58" y="327"/>
                            </a:lnTo>
                            <a:lnTo>
                              <a:pt x="62" y="325"/>
                            </a:lnTo>
                            <a:lnTo>
                              <a:pt x="68" y="322"/>
                            </a:lnTo>
                            <a:lnTo>
                              <a:pt x="72" y="320"/>
                            </a:lnTo>
                            <a:lnTo>
                              <a:pt x="76" y="317"/>
                            </a:lnTo>
                            <a:lnTo>
                              <a:pt x="81" y="313"/>
                            </a:lnTo>
                            <a:lnTo>
                              <a:pt x="86" y="310"/>
                            </a:lnTo>
                            <a:lnTo>
                              <a:pt x="90" y="307"/>
                            </a:lnTo>
                            <a:lnTo>
                              <a:pt x="94" y="304"/>
                            </a:lnTo>
                            <a:lnTo>
                              <a:pt x="98" y="300"/>
                            </a:lnTo>
                            <a:lnTo>
                              <a:pt x="102" y="297"/>
                            </a:lnTo>
                            <a:lnTo>
                              <a:pt x="105" y="294"/>
                            </a:lnTo>
                            <a:lnTo>
                              <a:pt x="107" y="291"/>
                            </a:lnTo>
                            <a:lnTo>
                              <a:pt x="110" y="288"/>
                            </a:lnTo>
                            <a:lnTo>
                              <a:pt x="113" y="284"/>
                            </a:lnTo>
                            <a:lnTo>
                              <a:pt x="117" y="280"/>
                            </a:lnTo>
                            <a:lnTo>
                              <a:pt x="120" y="277"/>
                            </a:lnTo>
                            <a:lnTo>
                              <a:pt x="122" y="274"/>
                            </a:lnTo>
                            <a:lnTo>
                              <a:pt x="125" y="271"/>
                            </a:lnTo>
                            <a:lnTo>
                              <a:pt x="129" y="267"/>
                            </a:lnTo>
                            <a:lnTo>
                              <a:pt x="132" y="265"/>
                            </a:lnTo>
                            <a:lnTo>
                              <a:pt x="136" y="262"/>
                            </a:lnTo>
                            <a:lnTo>
                              <a:pt x="139" y="260"/>
                            </a:lnTo>
                            <a:lnTo>
                              <a:pt x="141" y="258"/>
                            </a:lnTo>
                            <a:lnTo>
                              <a:pt x="146" y="255"/>
                            </a:lnTo>
                            <a:lnTo>
                              <a:pt x="150" y="252"/>
                            </a:lnTo>
                            <a:lnTo>
                              <a:pt x="154" y="250"/>
                            </a:lnTo>
                            <a:lnTo>
                              <a:pt x="158" y="247"/>
                            </a:lnTo>
                            <a:lnTo>
                              <a:pt x="162" y="243"/>
                            </a:lnTo>
                            <a:lnTo>
                              <a:pt x="166" y="241"/>
                            </a:lnTo>
                            <a:lnTo>
                              <a:pt x="170" y="238"/>
                            </a:lnTo>
                            <a:lnTo>
                              <a:pt x="173" y="236"/>
                            </a:lnTo>
                            <a:lnTo>
                              <a:pt x="177" y="234"/>
                            </a:lnTo>
                            <a:lnTo>
                              <a:pt x="181" y="231"/>
                            </a:lnTo>
                            <a:lnTo>
                              <a:pt x="184" y="228"/>
                            </a:lnTo>
                            <a:lnTo>
                              <a:pt x="188" y="226"/>
                            </a:lnTo>
                            <a:lnTo>
                              <a:pt x="191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200" y="214"/>
                            </a:lnTo>
                            <a:lnTo>
                              <a:pt x="203" y="210"/>
                            </a:lnTo>
                            <a:lnTo>
                              <a:pt x="206" y="207"/>
                            </a:lnTo>
                            <a:lnTo>
                              <a:pt x="208" y="204"/>
                            </a:lnTo>
                            <a:lnTo>
                              <a:pt x="211" y="200"/>
                            </a:lnTo>
                            <a:lnTo>
                              <a:pt x="212" y="197"/>
                            </a:lnTo>
                            <a:lnTo>
                              <a:pt x="215" y="193"/>
                            </a:lnTo>
                            <a:lnTo>
                              <a:pt x="218" y="190"/>
                            </a:lnTo>
                            <a:lnTo>
                              <a:pt x="221" y="188"/>
                            </a:lnTo>
                            <a:lnTo>
                              <a:pt x="223" y="186"/>
                            </a:lnTo>
                            <a:lnTo>
                              <a:pt x="225" y="184"/>
                            </a:lnTo>
                            <a:lnTo>
                              <a:pt x="227" y="181"/>
                            </a:lnTo>
                            <a:lnTo>
                              <a:pt x="232" y="179"/>
                            </a:lnTo>
                            <a:lnTo>
                              <a:pt x="233" y="177"/>
                            </a:lnTo>
                            <a:lnTo>
                              <a:pt x="229" y="176"/>
                            </a:lnTo>
                            <a:lnTo>
                              <a:pt x="223" y="177"/>
                            </a:lnTo>
                            <a:lnTo>
                              <a:pt x="218" y="177"/>
                            </a:lnTo>
                            <a:lnTo>
                              <a:pt x="212" y="178"/>
                            </a:lnTo>
                            <a:lnTo>
                              <a:pt x="206" y="180"/>
                            </a:lnTo>
                            <a:lnTo>
                              <a:pt x="199" y="181"/>
                            </a:lnTo>
                            <a:lnTo>
                              <a:pt x="192" y="183"/>
                            </a:lnTo>
                            <a:lnTo>
                              <a:pt x="185" y="185"/>
                            </a:lnTo>
                            <a:lnTo>
                              <a:pt x="180" y="187"/>
                            </a:lnTo>
                            <a:lnTo>
                              <a:pt x="173" y="189"/>
                            </a:lnTo>
                            <a:lnTo>
                              <a:pt x="167" y="192"/>
                            </a:lnTo>
                            <a:lnTo>
                              <a:pt x="163" y="193"/>
                            </a:lnTo>
                            <a:lnTo>
                              <a:pt x="156" y="196"/>
                            </a:lnTo>
                            <a:lnTo>
                              <a:pt x="151" y="198"/>
                            </a:lnTo>
                            <a:lnTo>
                              <a:pt x="146" y="201"/>
                            </a:lnTo>
                            <a:lnTo>
                              <a:pt x="141" y="205"/>
                            </a:lnTo>
                            <a:lnTo>
                              <a:pt x="136" y="208"/>
                            </a:lnTo>
                            <a:lnTo>
                              <a:pt x="133" y="211"/>
                            </a:lnTo>
                            <a:lnTo>
                              <a:pt x="128" y="214"/>
                            </a:lnTo>
                            <a:lnTo>
                              <a:pt x="124" y="218"/>
                            </a:lnTo>
                            <a:lnTo>
                              <a:pt x="121" y="221"/>
                            </a:lnTo>
                            <a:lnTo>
                              <a:pt x="117" y="223"/>
                            </a:lnTo>
                            <a:lnTo>
                              <a:pt x="113" y="226"/>
                            </a:lnTo>
                            <a:lnTo>
                              <a:pt x="109" y="230"/>
                            </a:lnTo>
                            <a:lnTo>
                              <a:pt x="103" y="233"/>
                            </a:lnTo>
                            <a:lnTo>
                              <a:pt x="99" y="235"/>
                            </a:lnTo>
                            <a:lnTo>
                              <a:pt x="95" y="238"/>
                            </a:lnTo>
                            <a:lnTo>
                              <a:pt x="90" y="241"/>
                            </a:lnTo>
                            <a:lnTo>
                              <a:pt x="86" y="243"/>
                            </a:lnTo>
                            <a:lnTo>
                              <a:pt x="81" y="247"/>
                            </a:lnTo>
                            <a:lnTo>
                              <a:pt x="76" y="251"/>
                            </a:lnTo>
                            <a:lnTo>
                              <a:pt x="73" y="254"/>
                            </a:lnTo>
                            <a:lnTo>
                              <a:pt x="71" y="257"/>
                            </a:lnTo>
                            <a:lnTo>
                              <a:pt x="68" y="259"/>
                            </a:lnTo>
                            <a:lnTo>
                              <a:pt x="64" y="262"/>
                            </a:lnTo>
                            <a:lnTo>
                              <a:pt x="61" y="265"/>
                            </a:lnTo>
                            <a:lnTo>
                              <a:pt x="58" y="267"/>
                            </a:lnTo>
                            <a:lnTo>
                              <a:pt x="56" y="271"/>
                            </a:lnTo>
                            <a:lnTo>
                              <a:pt x="53" y="274"/>
                            </a:lnTo>
                            <a:lnTo>
                              <a:pt x="49" y="276"/>
                            </a:lnTo>
                            <a:lnTo>
                              <a:pt x="46" y="280"/>
                            </a:lnTo>
                            <a:lnTo>
                              <a:pt x="42" y="283"/>
                            </a:lnTo>
                            <a:lnTo>
                              <a:pt x="38" y="285"/>
                            </a:lnTo>
                            <a:lnTo>
                              <a:pt x="35" y="288"/>
                            </a:lnTo>
                            <a:lnTo>
                              <a:pt x="30" y="290"/>
                            </a:lnTo>
                            <a:lnTo>
                              <a:pt x="25" y="291"/>
                            </a:lnTo>
                            <a:lnTo>
                              <a:pt x="21" y="292"/>
                            </a:lnTo>
                            <a:lnTo>
                              <a:pt x="16" y="293"/>
                            </a:lnTo>
                            <a:lnTo>
                              <a:pt x="10" y="295"/>
                            </a:lnTo>
                            <a:lnTo>
                              <a:pt x="8" y="296"/>
                            </a:lnTo>
                            <a:lnTo>
                              <a:pt x="4" y="297"/>
                            </a:lnTo>
                            <a:lnTo>
                              <a:pt x="0" y="298"/>
                            </a:lnTo>
                            <a:lnTo>
                              <a:pt x="5" y="299"/>
                            </a:lnTo>
                            <a:lnTo>
                              <a:pt x="9" y="299"/>
                            </a:lnTo>
                            <a:lnTo>
                              <a:pt x="15" y="298"/>
                            </a:lnTo>
                            <a:lnTo>
                              <a:pt x="21" y="297"/>
                            </a:lnTo>
                            <a:lnTo>
                              <a:pt x="27" y="296"/>
                            </a:lnTo>
                            <a:lnTo>
                              <a:pt x="32" y="296"/>
                            </a:lnTo>
                            <a:lnTo>
                              <a:pt x="38" y="294"/>
                            </a:lnTo>
                            <a:lnTo>
                              <a:pt x="43" y="293"/>
                            </a:lnTo>
                            <a:lnTo>
                              <a:pt x="47" y="292"/>
                            </a:lnTo>
                            <a:lnTo>
                              <a:pt x="51" y="290"/>
                            </a:lnTo>
                            <a:lnTo>
                              <a:pt x="56" y="289"/>
                            </a:lnTo>
                            <a:lnTo>
                              <a:pt x="60" y="288"/>
                            </a:lnTo>
                            <a:lnTo>
                              <a:pt x="62" y="285"/>
                            </a:lnTo>
                            <a:lnTo>
                              <a:pt x="65" y="281"/>
                            </a:lnTo>
                            <a:lnTo>
                              <a:pt x="66" y="279"/>
                            </a:lnTo>
                            <a:lnTo>
                              <a:pt x="68" y="276"/>
                            </a:lnTo>
                            <a:lnTo>
                              <a:pt x="69" y="274"/>
                            </a:lnTo>
                            <a:lnTo>
                              <a:pt x="73" y="269"/>
                            </a:lnTo>
                            <a:lnTo>
                              <a:pt x="75" y="267"/>
                            </a:lnTo>
                            <a:lnTo>
                              <a:pt x="77" y="264"/>
                            </a:lnTo>
                            <a:lnTo>
                              <a:pt x="79" y="262"/>
                            </a:lnTo>
                            <a:lnTo>
                              <a:pt x="81" y="259"/>
                            </a:lnTo>
                            <a:lnTo>
                              <a:pt x="84" y="257"/>
                            </a:lnTo>
                            <a:lnTo>
                              <a:pt x="87" y="255"/>
                            </a:lnTo>
                            <a:lnTo>
                              <a:pt x="88" y="253"/>
                            </a:lnTo>
                            <a:lnTo>
                              <a:pt x="91" y="251"/>
                            </a:lnTo>
                            <a:lnTo>
                              <a:pt x="96" y="247"/>
                            </a:lnTo>
                            <a:lnTo>
                              <a:pt x="99" y="244"/>
                            </a:lnTo>
                            <a:lnTo>
                              <a:pt x="102" y="242"/>
                            </a:lnTo>
                            <a:lnTo>
                              <a:pt x="107" y="238"/>
                            </a:lnTo>
                            <a:lnTo>
                              <a:pt x="110" y="235"/>
                            </a:lnTo>
                            <a:lnTo>
                              <a:pt x="114" y="232"/>
                            </a:lnTo>
                            <a:lnTo>
                              <a:pt x="117" y="230"/>
                            </a:lnTo>
                            <a:lnTo>
                              <a:pt x="121" y="227"/>
                            </a:lnTo>
                            <a:lnTo>
                              <a:pt x="124" y="224"/>
                            </a:lnTo>
                            <a:lnTo>
                              <a:pt x="128" y="221"/>
                            </a:lnTo>
                            <a:lnTo>
                              <a:pt x="131" y="218"/>
                            </a:lnTo>
                            <a:lnTo>
                              <a:pt x="135" y="215"/>
                            </a:lnTo>
                            <a:lnTo>
                              <a:pt x="137" y="213"/>
                            </a:lnTo>
                            <a:lnTo>
                              <a:pt x="140" y="210"/>
                            </a:lnTo>
                            <a:lnTo>
                              <a:pt x="144" y="207"/>
                            </a:lnTo>
                            <a:lnTo>
                              <a:pt x="147" y="205"/>
                            </a:lnTo>
                            <a:lnTo>
                              <a:pt x="151" y="201"/>
                            </a:lnTo>
                            <a:lnTo>
                              <a:pt x="154" y="199"/>
                            </a:lnTo>
                            <a:lnTo>
                              <a:pt x="158" y="197"/>
                            </a:lnTo>
                            <a:lnTo>
                              <a:pt x="162" y="193"/>
                            </a:lnTo>
                            <a:lnTo>
                              <a:pt x="167" y="191"/>
                            </a:lnTo>
                            <a:lnTo>
                              <a:pt x="171" y="189"/>
                            </a:lnTo>
                            <a:lnTo>
                              <a:pt x="176" y="186"/>
                            </a:lnTo>
                            <a:lnTo>
                              <a:pt x="180" y="184"/>
                            </a:lnTo>
                            <a:lnTo>
                              <a:pt x="184" y="182"/>
                            </a:lnTo>
                            <a:lnTo>
                              <a:pt x="188" y="180"/>
                            </a:lnTo>
                            <a:lnTo>
                              <a:pt x="191" y="179"/>
                            </a:lnTo>
                            <a:lnTo>
                              <a:pt x="196" y="177"/>
                            </a:lnTo>
                            <a:lnTo>
                              <a:pt x="200" y="176"/>
                            </a:lnTo>
                            <a:lnTo>
                              <a:pt x="206" y="174"/>
                            </a:lnTo>
                            <a:lnTo>
                              <a:pt x="212" y="172"/>
                            </a:lnTo>
                            <a:lnTo>
                              <a:pt x="218" y="170"/>
                            </a:lnTo>
                            <a:lnTo>
                              <a:pt x="221" y="168"/>
                            </a:lnTo>
                            <a:lnTo>
                              <a:pt x="223" y="168"/>
                            </a:lnTo>
                            <a:lnTo>
                              <a:pt x="227" y="167"/>
                            </a:lnTo>
                            <a:lnTo>
                              <a:pt x="222" y="170"/>
                            </a:lnTo>
                            <a:lnTo>
                              <a:pt x="218" y="172"/>
                            </a:lnTo>
                            <a:lnTo>
                              <a:pt x="214" y="173"/>
                            </a:lnTo>
                            <a:lnTo>
                              <a:pt x="207" y="177"/>
                            </a:lnTo>
                            <a:lnTo>
                              <a:pt x="201" y="179"/>
                            </a:lnTo>
                            <a:lnTo>
                              <a:pt x="196" y="181"/>
                            </a:lnTo>
                            <a:lnTo>
                              <a:pt x="191" y="184"/>
                            </a:lnTo>
                            <a:lnTo>
                              <a:pt x="185" y="186"/>
                            </a:lnTo>
                            <a:lnTo>
                              <a:pt x="181" y="189"/>
                            </a:lnTo>
                            <a:lnTo>
                              <a:pt x="176" y="191"/>
                            </a:lnTo>
                            <a:lnTo>
                              <a:pt x="169" y="194"/>
                            </a:lnTo>
                            <a:lnTo>
                              <a:pt x="163" y="197"/>
                            </a:lnTo>
                            <a:lnTo>
                              <a:pt x="156" y="200"/>
                            </a:lnTo>
                            <a:lnTo>
                              <a:pt x="152" y="202"/>
                            </a:lnTo>
                            <a:lnTo>
                              <a:pt x="147" y="205"/>
                            </a:lnTo>
                            <a:lnTo>
                              <a:pt x="143" y="207"/>
                            </a:lnTo>
                            <a:lnTo>
                              <a:pt x="137" y="210"/>
                            </a:lnTo>
                            <a:lnTo>
                              <a:pt x="133" y="213"/>
                            </a:lnTo>
                            <a:lnTo>
                              <a:pt x="128" y="218"/>
                            </a:lnTo>
                            <a:lnTo>
                              <a:pt x="125" y="221"/>
                            </a:lnTo>
                            <a:lnTo>
                              <a:pt x="122" y="224"/>
                            </a:lnTo>
                            <a:lnTo>
                              <a:pt x="120" y="227"/>
                            </a:lnTo>
                            <a:lnTo>
                              <a:pt x="116" y="230"/>
                            </a:lnTo>
                            <a:lnTo>
                              <a:pt x="113" y="234"/>
                            </a:lnTo>
                            <a:lnTo>
                              <a:pt x="110" y="237"/>
                            </a:lnTo>
                            <a:lnTo>
                              <a:pt x="107" y="241"/>
                            </a:lnTo>
                            <a:lnTo>
                              <a:pt x="103" y="244"/>
                            </a:lnTo>
                            <a:lnTo>
                              <a:pt x="99" y="247"/>
                            </a:lnTo>
                            <a:lnTo>
                              <a:pt x="96" y="251"/>
                            </a:lnTo>
                            <a:lnTo>
                              <a:pt x="94" y="254"/>
                            </a:lnTo>
                            <a:lnTo>
                              <a:pt x="90" y="257"/>
                            </a:lnTo>
                            <a:lnTo>
                              <a:pt x="87" y="260"/>
                            </a:lnTo>
                            <a:lnTo>
                              <a:pt x="84" y="263"/>
                            </a:lnTo>
                            <a:lnTo>
                              <a:pt x="81" y="267"/>
                            </a:lnTo>
                            <a:lnTo>
                              <a:pt x="79" y="270"/>
                            </a:lnTo>
                            <a:lnTo>
                              <a:pt x="77" y="273"/>
                            </a:lnTo>
                            <a:lnTo>
                              <a:pt x="72" y="279"/>
                            </a:lnTo>
                            <a:lnTo>
                              <a:pt x="69" y="281"/>
                            </a:lnTo>
                            <a:lnTo>
                              <a:pt x="66" y="284"/>
                            </a:lnTo>
                            <a:lnTo>
                              <a:pt x="64" y="287"/>
                            </a:lnTo>
                            <a:lnTo>
                              <a:pt x="61" y="290"/>
                            </a:lnTo>
                            <a:lnTo>
                              <a:pt x="57" y="292"/>
                            </a:lnTo>
                            <a:lnTo>
                              <a:pt x="54" y="296"/>
                            </a:lnTo>
                            <a:lnTo>
                              <a:pt x="50" y="299"/>
                            </a:lnTo>
                            <a:lnTo>
                              <a:pt x="45" y="301"/>
                            </a:lnTo>
                            <a:lnTo>
                              <a:pt x="41" y="304"/>
                            </a:lnTo>
                            <a:lnTo>
                              <a:pt x="35" y="305"/>
                            </a:lnTo>
                            <a:lnTo>
                              <a:pt x="31" y="307"/>
                            </a:lnTo>
                            <a:lnTo>
                              <a:pt x="38" y="308"/>
                            </a:lnTo>
                            <a:lnTo>
                              <a:pt x="43" y="306"/>
                            </a:lnTo>
                            <a:lnTo>
                              <a:pt x="49" y="304"/>
                            </a:lnTo>
                            <a:lnTo>
                              <a:pt x="54" y="301"/>
                            </a:lnTo>
                            <a:lnTo>
                              <a:pt x="60" y="298"/>
                            </a:lnTo>
                            <a:lnTo>
                              <a:pt x="65" y="296"/>
                            </a:lnTo>
                            <a:lnTo>
                              <a:pt x="71" y="293"/>
                            </a:lnTo>
                            <a:lnTo>
                              <a:pt x="75" y="290"/>
                            </a:lnTo>
                            <a:lnTo>
                              <a:pt x="79" y="288"/>
                            </a:lnTo>
                            <a:lnTo>
                              <a:pt x="83" y="285"/>
                            </a:lnTo>
                            <a:lnTo>
                              <a:pt x="87" y="282"/>
                            </a:lnTo>
                            <a:lnTo>
                              <a:pt x="91" y="279"/>
                            </a:lnTo>
                            <a:lnTo>
                              <a:pt x="95" y="276"/>
                            </a:lnTo>
                            <a:lnTo>
                              <a:pt x="98" y="272"/>
                            </a:lnTo>
                            <a:lnTo>
                              <a:pt x="99" y="268"/>
                            </a:lnTo>
                            <a:lnTo>
                              <a:pt x="101" y="265"/>
                            </a:lnTo>
                            <a:lnTo>
                              <a:pt x="102" y="262"/>
                            </a:lnTo>
                            <a:lnTo>
                              <a:pt x="103" y="257"/>
                            </a:lnTo>
                            <a:lnTo>
                              <a:pt x="105" y="254"/>
                            </a:lnTo>
                            <a:lnTo>
                              <a:pt x="107" y="250"/>
                            </a:lnTo>
                            <a:lnTo>
                              <a:pt x="107" y="247"/>
                            </a:lnTo>
                            <a:lnTo>
                              <a:pt x="110" y="243"/>
                            </a:lnTo>
                            <a:lnTo>
                              <a:pt x="113" y="240"/>
                            </a:lnTo>
                            <a:lnTo>
                              <a:pt x="116" y="238"/>
                            </a:lnTo>
                            <a:lnTo>
                              <a:pt x="118" y="235"/>
                            </a:lnTo>
                            <a:lnTo>
                              <a:pt x="122" y="231"/>
                            </a:lnTo>
                            <a:lnTo>
                              <a:pt x="126" y="229"/>
                            </a:lnTo>
                            <a:lnTo>
                              <a:pt x="129" y="226"/>
                            </a:lnTo>
                            <a:lnTo>
                              <a:pt x="133" y="223"/>
                            </a:lnTo>
                            <a:lnTo>
                              <a:pt x="139" y="221"/>
                            </a:lnTo>
                            <a:lnTo>
                              <a:pt x="143" y="218"/>
                            </a:lnTo>
                            <a:lnTo>
                              <a:pt x="147" y="216"/>
                            </a:lnTo>
                            <a:lnTo>
                              <a:pt x="152" y="213"/>
                            </a:lnTo>
                            <a:lnTo>
                              <a:pt x="158" y="210"/>
                            </a:lnTo>
                            <a:lnTo>
                              <a:pt x="162" y="208"/>
                            </a:lnTo>
                            <a:lnTo>
                              <a:pt x="167" y="205"/>
                            </a:lnTo>
                            <a:lnTo>
                              <a:pt x="173" y="203"/>
                            </a:lnTo>
                            <a:lnTo>
                              <a:pt x="178" y="201"/>
                            </a:lnTo>
                            <a:lnTo>
                              <a:pt x="184" y="198"/>
                            </a:lnTo>
                            <a:lnTo>
                              <a:pt x="192" y="194"/>
                            </a:lnTo>
                            <a:lnTo>
                              <a:pt x="197" y="192"/>
                            </a:lnTo>
                            <a:lnTo>
                              <a:pt x="201" y="189"/>
                            </a:lnTo>
                            <a:lnTo>
                              <a:pt x="207" y="187"/>
                            </a:lnTo>
                            <a:lnTo>
                              <a:pt x="211" y="185"/>
                            </a:lnTo>
                            <a:lnTo>
                              <a:pt x="215" y="183"/>
                            </a:lnTo>
                            <a:lnTo>
                              <a:pt x="218" y="181"/>
                            </a:lnTo>
                            <a:lnTo>
                              <a:pt x="222" y="178"/>
                            </a:lnTo>
                            <a:lnTo>
                              <a:pt x="223" y="176"/>
                            </a:lnTo>
                            <a:lnTo>
                              <a:pt x="217" y="177"/>
                            </a:lnTo>
                            <a:lnTo>
                              <a:pt x="211" y="179"/>
                            </a:lnTo>
                            <a:lnTo>
                              <a:pt x="204" y="181"/>
                            </a:lnTo>
                            <a:lnTo>
                              <a:pt x="199" y="184"/>
                            </a:lnTo>
                            <a:lnTo>
                              <a:pt x="193" y="187"/>
                            </a:lnTo>
                            <a:lnTo>
                              <a:pt x="188" y="189"/>
                            </a:lnTo>
                            <a:lnTo>
                              <a:pt x="182" y="192"/>
                            </a:lnTo>
                            <a:lnTo>
                              <a:pt x="177" y="194"/>
                            </a:lnTo>
                            <a:lnTo>
                              <a:pt x="173" y="198"/>
                            </a:lnTo>
                            <a:lnTo>
                              <a:pt x="169" y="200"/>
                            </a:lnTo>
                            <a:lnTo>
                              <a:pt x="165" y="203"/>
                            </a:lnTo>
                            <a:lnTo>
                              <a:pt x="161" y="206"/>
                            </a:lnTo>
                            <a:lnTo>
                              <a:pt x="158" y="210"/>
                            </a:lnTo>
                            <a:lnTo>
                              <a:pt x="155" y="212"/>
                            </a:lnTo>
                            <a:lnTo>
                              <a:pt x="152" y="215"/>
                            </a:lnTo>
                            <a:lnTo>
                              <a:pt x="150" y="218"/>
                            </a:lnTo>
                            <a:lnTo>
                              <a:pt x="147" y="222"/>
                            </a:lnTo>
                            <a:lnTo>
                              <a:pt x="144" y="226"/>
                            </a:lnTo>
                            <a:lnTo>
                              <a:pt x="141" y="230"/>
                            </a:lnTo>
                            <a:lnTo>
                              <a:pt x="140" y="233"/>
                            </a:lnTo>
                            <a:lnTo>
                              <a:pt x="137" y="237"/>
                            </a:lnTo>
                            <a:lnTo>
                              <a:pt x="135" y="240"/>
                            </a:lnTo>
                            <a:lnTo>
                              <a:pt x="132" y="243"/>
                            </a:lnTo>
                            <a:lnTo>
                              <a:pt x="131" y="247"/>
                            </a:lnTo>
                            <a:lnTo>
                              <a:pt x="128" y="250"/>
                            </a:lnTo>
                            <a:lnTo>
                              <a:pt x="124" y="253"/>
                            </a:lnTo>
                            <a:lnTo>
                              <a:pt x="121" y="255"/>
                            </a:lnTo>
                            <a:lnTo>
                              <a:pt x="118" y="259"/>
                            </a:lnTo>
                            <a:lnTo>
                              <a:pt x="116" y="263"/>
                            </a:lnTo>
                            <a:lnTo>
                              <a:pt x="113" y="265"/>
                            </a:lnTo>
                            <a:lnTo>
                              <a:pt x="109" y="269"/>
                            </a:lnTo>
                            <a:lnTo>
                              <a:pt x="105" y="272"/>
                            </a:lnTo>
                            <a:lnTo>
                              <a:pt x="101" y="278"/>
                            </a:lnTo>
                            <a:lnTo>
                              <a:pt x="98" y="281"/>
                            </a:lnTo>
                            <a:lnTo>
                              <a:pt x="94" y="285"/>
                            </a:lnTo>
                            <a:lnTo>
                              <a:pt x="91" y="288"/>
                            </a:lnTo>
                            <a:lnTo>
                              <a:pt x="87" y="292"/>
                            </a:lnTo>
                            <a:lnTo>
                              <a:pt x="83" y="295"/>
                            </a:lnTo>
                            <a:lnTo>
                              <a:pt x="79" y="298"/>
                            </a:lnTo>
                            <a:lnTo>
                              <a:pt x="73" y="301"/>
                            </a:lnTo>
                            <a:lnTo>
                              <a:pt x="69" y="304"/>
                            </a:lnTo>
                            <a:lnTo>
                              <a:pt x="64" y="306"/>
                            </a:lnTo>
                            <a:lnTo>
                              <a:pt x="60" y="309"/>
                            </a:lnTo>
                            <a:lnTo>
                              <a:pt x="54" y="311"/>
                            </a:lnTo>
                            <a:lnTo>
                              <a:pt x="51" y="313"/>
                            </a:lnTo>
                            <a:lnTo>
                              <a:pt x="56" y="312"/>
                            </a:lnTo>
                            <a:lnTo>
                              <a:pt x="62" y="308"/>
                            </a:lnTo>
                            <a:lnTo>
                              <a:pt x="66" y="305"/>
                            </a:lnTo>
                            <a:lnTo>
                              <a:pt x="71" y="302"/>
                            </a:lnTo>
                            <a:lnTo>
                              <a:pt x="75" y="299"/>
                            </a:lnTo>
                            <a:lnTo>
                              <a:pt x="79" y="296"/>
                            </a:lnTo>
                            <a:lnTo>
                              <a:pt x="83" y="292"/>
                            </a:lnTo>
                            <a:lnTo>
                              <a:pt x="88" y="289"/>
                            </a:lnTo>
                            <a:lnTo>
                              <a:pt x="92" y="286"/>
                            </a:lnTo>
                            <a:lnTo>
                              <a:pt x="96" y="283"/>
                            </a:lnTo>
                            <a:lnTo>
                              <a:pt x="101" y="280"/>
                            </a:lnTo>
                            <a:lnTo>
                              <a:pt x="103" y="277"/>
                            </a:lnTo>
                            <a:lnTo>
                              <a:pt x="109" y="274"/>
                            </a:lnTo>
                            <a:lnTo>
                              <a:pt x="114" y="272"/>
                            </a:lnTo>
                            <a:lnTo>
                              <a:pt x="118" y="268"/>
                            </a:lnTo>
                            <a:lnTo>
                              <a:pt x="124" y="266"/>
                            </a:lnTo>
                            <a:lnTo>
                              <a:pt x="128" y="263"/>
                            </a:lnTo>
                            <a:lnTo>
                              <a:pt x="133" y="261"/>
                            </a:lnTo>
                            <a:lnTo>
                              <a:pt x="139" y="259"/>
                            </a:lnTo>
                            <a:lnTo>
                              <a:pt x="143" y="256"/>
                            </a:lnTo>
                            <a:lnTo>
                              <a:pt x="148" y="254"/>
                            </a:lnTo>
                            <a:lnTo>
                              <a:pt x="152" y="251"/>
                            </a:lnTo>
                            <a:lnTo>
                              <a:pt x="158" y="248"/>
                            </a:lnTo>
                            <a:lnTo>
                              <a:pt x="162" y="246"/>
                            </a:lnTo>
                            <a:lnTo>
                              <a:pt x="166" y="243"/>
                            </a:lnTo>
                            <a:lnTo>
                              <a:pt x="170" y="240"/>
                            </a:lnTo>
                            <a:lnTo>
                              <a:pt x="173" y="238"/>
                            </a:lnTo>
                            <a:lnTo>
                              <a:pt x="176" y="235"/>
                            </a:lnTo>
                            <a:lnTo>
                              <a:pt x="180" y="231"/>
                            </a:lnTo>
                            <a:lnTo>
                              <a:pt x="182" y="229"/>
                            </a:lnTo>
                            <a:lnTo>
                              <a:pt x="185" y="226"/>
                            </a:lnTo>
                            <a:lnTo>
                              <a:pt x="189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199" y="216"/>
                            </a:lnTo>
                            <a:lnTo>
                              <a:pt x="201" y="214"/>
                            </a:lnTo>
                            <a:lnTo>
                              <a:pt x="206" y="211"/>
                            </a:lnTo>
                            <a:lnTo>
                              <a:pt x="210" y="208"/>
                            </a:lnTo>
                            <a:lnTo>
                              <a:pt x="212" y="205"/>
                            </a:lnTo>
                            <a:lnTo>
                              <a:pt x="212" y="207"/>
                            </a:lnTo>
                            <a:lnTo>
                              <a:pt x="211" y="210"/>
                            </a:lnTo>
                            <a:lnTo>
                              <a:pt x="210" y="214"/>
                            </a:lnTo>
                            <a:lnTo>
                              <a:pt x="207" y="218"/>
                            </a:lnTo>
                            <a:lnTo>
                              <a:pt x="204" y="222"/>
                            </a:lnTo>
                            <a:lnTo>
                              <a:pt x="203" y="226"/>
                            </a:lnTo>
                            <a:lnTo>
                              <a:pt x="200" y="229"/>
                            </a:lnTo>
                            <a:lnTo>
                              <a:pt x="197" y="232"/>
                            </a:lnTo>
                            <a:lnTo>
                              <a:pt x="195" y="235"/>
                            </a:lnTo>
                            <a:lnTo>
                              <a:pt x="192" y="239"/>
                            </a:lnTo>
                            <a:lnTo>
                              <a:pt x="188" y="243"/>
                            </a:lnTo>
                            <a:lnTo>
                              <a:pt x="185" y="247"/>
                            </a:lnTo>
                            <a:lnTo>
                              <a:pt x="181" y="250"/>
                            </a:lnTo>
                            <a:lnTo>
                              <a:pt x="178" y="252"/>
                            </a:lnTo>
                            <a:lnTo>
                              <a:pt x="174" y="255"/>
                            </a:lnTo>
                            <a:lnTo>
                              <a:pt x="171" y="259"/>
                            </a:lnTo>
                            <a:lnTo>
                              <a:pt x="167" y="262"/>
                            </a:lnTo>
                            <a:lnTo>
                              <a:pt x="163" y="265"/>
                            </a:lnTo>
                            <a:lnTo>
                              <a:pt x="161" y="268"/>
                            </a:lnTo>
                            <a:lnTo>
                              <a:pt x="158" y="272"/>
                            </a:lnTo>
                            <a:lnTo>
                              <a:pt x="155" y="276"/>
                            </a:lnTo>
                            <a:lnTo>
                              <a:pt x="154" y="279"/>
                            </a:lnTo>
                            <a:lnTo>
                              <a:pt x="152" y="283"/>
                            </a:lnTo>
                            <a:lnTo>
                              <a:pt x="151" y="286"/>
                            </a:lnTo>
                            <a:lnTo>
                              <a:pt x="150" y="289"/>
                            </a:lnTo>
                            <a:lnTo>
                              <a:pt x="148" y="292"/>
                            </a:lnTo>
                            <a:lnTo>
                              <a:pt x="147" y="296"/>
                            </a:lnTo>
                            <a:lnTo>
                              <a:pt x="147" y="299"/>
                            </a:lnTo>
                            <a:lnTo>
                              <a:pt x="146" y="304"/>
                            </a:lnTo>
                            <a:lnTo>
                              <a:pt x="144" y="307"/>
                            </a:lnTo>
                            <a:lnTo>
                              <a:pt x="143" y="310"/>
                            </a:lnTo>
                            <a:lnTo>
                              <a:pt x="141" y="313"/>
                            </a:lnTo>
                            <a:lnTo>
                              <a:pt x="139" y="316"/>
                            </a:lnTo>
                            <a:lnTo>
                              <a:pt x="136" y="319"/>
                            </a:lnTo>
                            <a:lnTo>
                              <a:pt x="133" y="322"/>
                            </a:lnTo>
                            <a:lnTo>
                              <a:pt x="132" y="325"/>
                            </a:lnTo>
                            <a:lnTo>
                              <a:pt x="129" y="328"/>
                            </a:lnTo>
                            <a:lnTo>
                              <a:pt x="128" y="330"/>
                            </a:lnTo>
                            <a:lnTo>
                              <a:pt x="125" y="333"/>
                            </a:lnTo>
                            <a:lnTo>
                              <a:pt x="122" y="335"/>
                            </a:lnTo>
                            <a:lnTo>
                              <a:pt x="121" y="338"/>
                            </a:lnTo>
                            <a:lnTo>
                              <a:pt x="124" y="334"/>
                            </a:lnTo>
                            <a:lnTo>
                              <a:pt x="126" y="330"/>
                            </a:lnTo>
                            <a:lnTo>
                              <a:pt x="131" y="327"/>
                            </a:lnTo>
                            <a:lnTo>
                              <a:pt x="133" y="324"/>
                            </a:lnTo>
                            <a:lnTo>
                              <a:pt x="137" y="320"/>
                            </a:lnTo>
                            <a:lnTo>
                              <a:pt x="139" y="317"/>
                            </a:lnTo>
                            <a:lnTo>
                              <a:pt x="143" y="313"/>
                            </a:lnTo>
                            <a:lnTo>
                              <a:pt x="146" y="309"/>
                            </a:lnTo>
                            <a:lnTo>
                              <a:pt x="148" y="305"/>
                            </a:lnTo>
                            <a:lnTo>
                              <a:pt x="151" y="300"/>
                            </a:lnTo>
                            <a:lnTo>
                              <a:pt x="154" y="296"/>
                            </a:lnTo>
                            <a:lnTo>
                              <a:pt x="156" y="292"/>
                            </a:lnTo>
                            <a:lnTo>
                              <a:pt x="158" y="288"/>
                            </a:lnTo>
                            <a:lnTo>
                              <a:pt x="159" y="284"/>
                            </a:lnTo>
                            <a:lnTo>
                              <a:pt x="161" y="280"/>
                            </a:lnTo>
                            <a:lnTo>
                              <a:pt x="162" y="277"/>
                            </a:lnTo>
                            <a:lnTo>
                              <a:pt x="163" y="273"/>
                            </a:lnTo>
                            <a:lnTo>
                              <a:pt x="165" y="268"/>
                            </a:lnTo>
                            <a:lnTo>
                              <a:pt x="166" y="265"/>
                            </a:lnTo>
                            <a:lnTo>
                              <a:pt x="169" y="262"/>
                            </a:lnTo>
                            <a:lnTo>
                              <a:pt x="171" y="258"/>
                            </a:lnTo>
                            <a:lnTo>
                              <a:pt x="173" y="255"/>
                            </a:lnTo>
                            <a:lnTo>
                              <a:pt x="176" y="251"/>
                            </a:lnTo>
                            <a:lnTo>
                              <a:pt x="178" y="248"/>
                            </a:lnTo>
                            <a:lnTo>
                              <a:pt x="181" y="245"/>
                            </a:lnTo>
                            <a:lnTo>
                              <a:pt x="184" y="241"/>
                            </a:lnTo>
                            <a:lnTo>
                              <a:pt x="188" y="238"/>
                            </a:lnTo>
                            <a:lnTo>
                              <a:pt x="191" y="235"/>
                            </a:lnTo>
                            <a:lnTo>
                              <a:pt x="193" y="231"/>
                            </a:lnTo>
                            <a:lnTo>
                              <a:pt x="197" y="228"/>
                            </a:lnTo>
                            <a:lnTo>
                              <a:pt x="200" y="226"/>
                            </a:lnTo>
                            <a:lnTo>
                              <a:pt x="204" y="222"/>
                            </a:lnTo>
                            <a:lnTo>
                              <a:pt x="207" y="219"/>
                            </a:lnTo>
                            <a:lnTo>
                              <a:pt x="210" y="217"/>
                            </a:lnTo>
                            <a:lnTo>
                              <a:pt x="214" y="214"/>
                            </a:lnTo>
                            <a:lnTo>
                              <a:pt x="217" y="210"/>
                            </a:lnTo>
                            <a:lnTo>
                              <a:pt x="219" y="207"/>
                            </a:lnTo>
                            <a:lnTo>
                              <a:pt x="222" y="204"/>
                            </a:lnTo>
                            <a:lnTo>
                              <a:pt x="223" y="201"/>
                            </a:lnTo>
                            <a:lnTo>
                              <a:pt x="225" y="198"/>
                            </a:lnTo>
                            <a:lnTo>
                              <a:pt x="227" y="194"/>
                            </a:lnTo>
                            <a:lnTo>
                              <a:pt x="227" y="191"/>
                            </a:lnTo>
                            <a:lnTo>
                              <a:pt x="229" y="189"/>
                            </a:lnTo>
                            <a:lnTo>
                              <a:pt x="229" y="193"/>
                            </a:lnTo>
                            <a:lnTo>
                              <a:pt x="229" y="197"/>
                            </a:lnTo>
                            <a:lnTo>
                              <a:pt x="227" y="201"/>
                            </a:lnTo>
                            <a:lnTo>
                              <a:pt x="226" y="205"/>
                            </a:lnTo>
                            <a:lnTo>
                              <a:pt x="226" y="210"/>
                            </a:lnTo>
                            <a:lnTo>
                              <a:pt x="225" y="214"/>
                            </a:lnTo>
                            <a:lnTo>
                              <a:pt x="225" y="218"/>
                            </a:lnTo>
                            <a:lnTo>
                              <a:pt x="223" y="222"/>
                            </a:lnTo>
                            <a:lnTo>
                              <a:pt x="223" y="226"/>
                            </a:lnTo>
                            <a:lnTo>
                              <a:pt x="223" y="231"/>
                            </a:lnTo>
                            <a:lnTo>
                              <a:pt x="222" y="235"/>
                            </a:lnTo>
                            <a:lnTo>
                              <a:pt x="222" y="238"/>
                            </a:lnTo>
                            <a:lnTo>
                              <a:pt x="221" y="243"/>
                            </a:lnTo>
                            <a:lnTo>
                              <a:pt x="219" y="247"/>
                            </a:lnTo>
                            <a:lnTo>
                              <a:pt x="218" y="251"/>
                            </a:lnTo>
                            <a:lnTo>
                              <a:pt x="217" y="254"/>
                            </a:lnTo>
                            <a:lnTo>
                              <a:pt x="215" y="258"/>
                            </a:lnTo>
                            <a:lnTo>
                              <a:pt x="212" y="261"/>
                            </a:lnTo>
                            <a:lnTo>
                              <a:pt x="210" y="266"/>
                            </a:lnTo>
                            <a:lnTo>
                              <a:pt x="208" y="270"/>
                            </a:lnTo>
                            <a:lnTo>
                              <a:pt x="207" y="273"/>
                            </a:lnTo>
                            <a:lnTo>
                              <a:pt x="206" y="277"/>
                            </a:lnTo>
                            <a:lnTo>
                              <a:pt x="204" y="281"/>
                            </a:lnTo>
                            <a:lnTo>
                              <a:pt x="203" y="285"/>
                            </a:lnTo>
                            <a:lnTo>
                              <a:pt x="201" y="288"/>
                            </a:lnTo>
                            <a:lnTo>
                              <a:pt x="200" y="292"/>
                            </a:lnTo>
                            <a:lnTo>
                              <a:pt x="197" y="296"/>
                            </a:lnTo>
                            <a:lnTo>
                              <a:pt x="196" y="299"/>
                            </a:lnTo>
                            <a:lnTo>
                              <a:pt x="195" y="302"/>
                            </a:lnTo>
                            <a:lnTo>
                              <a:pt x="193" y="305"/>
                            </a:lnTo>
                            <a:lnTo>
                              <a:pt x="192" y="308"/>
                            </a:lnTo>
                            <a:lnTo>
                              <a:pt x="191" y="311"/>
                            </a:lnTo>
                            <a:lnTo>
                              <a:pt x="191" y="313"/>
                            </a:lnTo>
                            <a:lnTo>
                              <a:pt x="191" y="316"/>
                            </a:lnTo>
                            <a:lnTo>
                              <a:pt x="192" y="314"/>
                            </a:lnTo>
                            <a:lnTo>
                              <a:pt x="193" y="311"/>
                            </a:lnTo>
                            <a:lnTo>
                              <a:pt x="196" y="308"/>
                            </a:lnTo>
                            <a:lnTo>
                              <a:pt x="199" y="304"/>
                            </a:lnTo>
                            <a:lnTo>
                              <a:pt x="201" y="300"/>
                            </a:lnTo>
                            <a:lnTo>
                              <a:pt x="203" y="296"/>
                            </a:lnTo>
                            <a:lnTo>
                              <a:pt x="206" y="292"/>
                            </a:lnTo>
                            <a:lnTo>
                              <a:pt x="208" y="287"/>
                            </a:lnTo>
                            <a:lnTo>
                              <a:pt x="211" y="280"/>
                            </a:lnTo>
                            <a:lnTo>
                              <a:pt x="214" y="276"/>
                            </a:lnTo>
                            <a:lnTo>
                              <a:pt x="217" y="272"/>
                            </a:lnTo>
                            <a:lnTo>
                              <a:pt x="218" y="267"/>
                            </a:lnTo>
                            <a:lnTo>
                              <a:pt x="219" y="263"/>
                            </a:lnTo>
                            <a:lnTo>
                              <a:pt x="222" y="259"/>
                            </a:lnTo>
                            <a:lnTo>
                              <a:pt x="223" y="256"/>
                            </a:lnTo>
                            <a:lnTo>
                              <a:pt x="225" y="252"/>
                            </a:lnTo>
                            <a:lnTo>
                              <a:pt x="227" y="247"/>
                            </a:lnTo>
                            <a:lnTo>
                              <a:pt x="229" y="243"/>
                            </a:lnTo>
                            <a:lnTo>
                              <a:pt x="230" y="239"/>
                            </a:lnTo>
                            <a:lnTo>
                              <a:pt x="232" y="236"/>
                            </a:lnTo>
                            <a:lnTo>
                              <a:pt x="233" y="232"/>
                            </a:lnTo>
                            <a:lnTo>
                              <a:pt x="233" y="229"/>
                            </a:lnTo>
                            <a:lnTo>
                              <a:pt x="234" y="225"/>
                            </a:lnTo>
                            <a:lnTo>
                              <a:pt x="236" y="222"/>
                            </a:lnTo>
                            <a:lnTo>
                              <a:pt x="236" y="218"/>
                            </a:lnTo>
                            <a:lnTo>
                              <a:pt x="236" y="214"/>
                            </a:lnTo>
                            <a:lnTo>
                              <a:pt x="236" y="211"/>
                            </a:lnTo>
                            <a:lnTo>
                              <a:pt x="237" y="208"/>
                            </a:lnTo>
                            <a:lnTo>
                              <a:pt x="237" y="204"/>
                            </a:lnTo>
                            <a:lnTo>
                              <a:pt x="237" y="201"/>
                            </a:lnTo>
                            <a:lnTo>
                              <a:pt x="237" y="198"/>
                            </a:lnTo>
                            <a:lnTo>
                              <a:pt x="237" y="195"/>
                            </a:lnTo>
                            <a:lnTo>
                              <a:pt x="237" y="193"/>
                            </a:lnTo>
                            <a:lnTo>
                              <a:pt x="234" y="191"/>
                            </a:lnTo>
                            <a:lnTo>
                              <a:pt x="233" y="195"/>
                            </a:lnTo>
                            <a:lnTo>
                              <a:pt x="232" y="199"/>
                            </a:lnTo>
                            <a:lnTo>
                              <a:pt x="232" y="204"/>
                            </a:lnTo>
                            <a:lnTo>
                              <a:pt x="232" y="208"/>
                            </a:lnTo>
                            <a:lnTo>
                              <a:pt x="232" y="213"/>
                            </a:lnTo>
                            <a:lnTo>
                              <a:pt x="233" y="216"/>
                            </a:lnTo>
                            <a:lnTo>
                              <a:pt x="233" y="220"/>
                            </a:lnTo>
                            <a:lnTo>
                              <a:pt x="234" y="224"/>
                            </a:lnTo>
                            <a:lnTo>
                              <a:pt x="234" y="228"/>
                            </a:lnTo>
                            <a:lnTo>
                              <a:pt x="236" y="232"/>
                            </a:lnTo>
                            <a:lnTo>
                              <a:pt x="238" y="237"/>
                            </a:lnTo>
                            <a:lnTo>
                              <a:pt x="243" y="241"/>
                            </a:lnTo>
                            <a:lnTo>
                              <a:pt x="247" y="245"/>
                            </a:lnTo>
                            <a:lnTo>
                              <a:pt x="251" y="248"/>
                            </a:lnTo>
                            <a:lnTo>
                              <a:pt x="256" y="251"/>
                            </a:lnTo>
                            <a:lnTo>
                              <a:pt x="260" y="255"/>
                            </a:lnTo>
                            <a:lnTo>
                              <a:pt x="264" y="258"/>
                            </a:lnTo>
                            <a:lnTo>
                              <a:pt x="267" y="262"/>
                            </a:lnTo>
                            <a:lnTo>
                              <a:pt x="271" y="266"/>
                            </a:lnTo>
                            <a:lnTo>
                              <a:pt x="273" y="270"/>
                            </a:lnTo>
                            <a:lnTo>
                              <a:pt x="275" y="274"/>
                            </a:lnTo>
                            <a:lnTo>
                              <a:pt x="277" y="278"/>
                            </a:lnTo>
                            <a:lnTo>
                              <a:pt x="278" y="282"/>
                            </a:lnTo>
                            <a:lnTo>
                              <a:pt x="279" y="285"/>
                            </a:lnTo>
                            <a:lnTo>
                              <a:pt x="281" y="288"/>
                            </a:lnTo>
                            <a:lnTo>
                              <a:pt x="282" y="291"/>
                            </a:lnTo>
                            <a:lnTo>
                              <a:pt x="282" y="293"/>
                            </a:lnTo>
                            <a:lnTo>
                              <a:pt x="282" y="288"/>
                            </a:lnTo>
                            <a:lnTo>
                              <a:pt x="282" y="285"/>
                            </a:lnTo>
                            <a:lnTo>
                              <a:pt x="282" y="280"/>
                            </a:lnTo>
                            <a:lnTo>
                              <a:pt x="282" y="276"/>
                            </a:lnTo>
                            <a:lnTo>
                              <a:pt x="281" y="272"/>
                            </a:lnTo>
                            <a:lnTo>
                              <a:pt x="281" y="267"/>
                            </a:lnTo>
                            <a:lnTo>
                              <a:pt x="281" y="263"/>
                            </a:lnTo>
                            <a:lnTo>
                              <a:pt x="281" y="259"/>
                            </a:lnTo>
                            <a:lnTo>
                              <a:pt x="281" y="255"/>
                            </a:lnTo>
                            <a:lnTo>
                              <a:pt x="281" y="251"/>
                            </a:lnTo>
                            <a:lnTo>
                              <a:pt x="279" y="247"/>
                            </a:lnTo>
                            <a:lnTo>
                              <a:pt x="279" y="243"/>
                            </a:lnTo>
                            <a:lnTo>
                              <a:pt x="278" y="240"/>
                            </a:lnTo>
                            <a:lnTo>
                              <a:pt x="277" y="238"/>
                            </a:lnTo>
                            <a:lnTo>
                              <a:pt x="275" y="233"/>
                            </a:lnTo>
                            <a:lnTo>
                              <a:pt x="273" y="230"/>
                            </a:lnTo>
                            <a:lnTo>
                              <a:pt x="271" y="226"/>
                            </a:lnTo>
                            <a:lnTo>
                              <a:pt x="268" y="222"/>
                            </a:lnTo>
                            <a:lnTo>
                              <a:pt x="264" y="218"/>
                            </a:lnTo>
                            <a:lnTo>
                              <a:pt x="263" y="215"/>
                            </a:lnTo>
                            <a:lnTo>
                              <a:pt x="260" y="211"/>
                            </a:lnTo>
                            <a:lnTo>
                              <a:pt x="256" y="207"/>
                            </a:lnTo>
                            <a:lnTo>
                              <a:pt x="253" y="203"/>
                            </a:lnTo>
                            <a:lnTo>
                              <a:pt x="251" y="199"/>
                            </a:lnTo>
                            <a:lnTo>
                              <a:pt x="248" y="196"/>
                            </a:lnTo>
                            <a:lnTo>
                              <a:pt x="245" y="193"/>
                            </a:lnTo>
                            <a:lnTo>
                              <a:pt x="244" y="190"/>
                            </a:lnTo>
                            <a:lnTo>
                              <a:pt x="241" y="187"/>
                            </a:lnTo>
                            <a:lnTo>
                              <a:pt x="241" y="189"/>
                            </a:lnTo>
                            <a:lnTo>
                              <a:pt x="243" y="193"/>
                            </a:lnTo>
                            <a:lnTo>
                              <a:pt x="247" y="197"/>
                            </a:lnTo>
                            <a:lnTo>
                              <a:pt x="251" y="201"/>
                            </a:lnTo>
                            <a:lnTo>
                              <a:pt x="255" y="205"/>
                            </a:lnTo>
                            <a:lnTo>
                              <a:pt x="259" y="209"/>
                            </a:lnTo>
                            <a:lnTo>
                              <a:pt x="262" y="213"/>
                            </a:lnTo>
                            <a:lnTo>
                              <a:pt x="266" y="217"/>
                            </a:lnTo>
                            <a:lnTo>
                              <a:pt x="270" y="221"/>
                            </a:lnTo>
                            <a:lnTo>
                              <a:pt x="274" y="225"/>
                            </a:lnTo>
                            <a:lnTo>
                              <a:pt x="278" y="229"/>
                            </a:lnTo>
                            <a:lnTo>
                              <a:pt x="281" y="231"/>
                            </a:lnTo>
                            <a:lnTo>
                              <a:pt x="285" y="235"/>
                            </a:lnTo>
                            <a:lnTo>
                              <a:pt x="289" y="238"/>
                            </a:lnTo>
                            <a:lnTo>
                              <a:pt x="292" y="243"/>
                            </a:lnTo>
                            <a:lnTo>
                              <a:pt x="296" y="247"/>
                            </a:lnTo>
                            <a:lnTo>
                              <a:pt x="299" y="251"/>
                            </a:lnTo>
                            <a:lnTo>
                              <a:pt x="301" y="255"/>
                            </a:lnTo>
                            <a:lnTo>
                              <a:pt x="304" y="259"/>
                            </a:lnTo>
                            <a:lnTo>
                              <a:pt x="307" y="262"/>
                            </a:lnTo>
                            <a:lnTo>
                              <a:pt x="308" y="266"/>
                            </a:lnTo>
                            <a:lnTo>
                              <a:pt x="311" y="270"/>
                            </a:lnTo>
                            <a:lnTo>
                              <a:pt x="314" y="273"/>
                            </a:lnTo>
                            <a:lnTo>
                              <a:pt x="314" y="271"/>
                            </a:lnTo>
                            <a:lnTo>
                              <a:pt x="311" y="267"/>
                            </a:lnTo>
                            <a:lnTo>
                              <a:pt x="308" y="263"/>
                            </a:lnTo>
                            <a:lnTo>
                              <a:pt x="307" y="260"/>
                            </a:lnTo>
                            <a:lnTo>
                              <a:pt x="304" y="256"/>
                            </a:lnTo>
                            <a:lnTo>
                              <a:pt x="300" y="252"/>
                            </a:lnTo>
                            <a:lnTo>
                              <a:pt x="297" y="248"/>
                            </a:lnTo>
                            <a:lnTo>
                              <a:pt x="294" y="244"/>
                            </a:lnTo>
                            <a:lnTo>
                              <a:pt x="292" y="240"/>
                            </a:lnTo>
                            <a:lnTo>
                              <a:pt x="289" y="237"/>
                            </a:lnTo>
                            <a:lnTo>
                              <a:pt x="285" y="233"/>
                            </a:lnTo>
                            <a:lnTo>
                              <a:pt x="281" y="229"/>
                            </a:lnTo>
                            <a:lnTo>
                              <a:pt x="277" y="225"/>
                            </a:lnTo>
                            <a:lnTo>
                              <a:pt x="274" y="221"/>
                            </a:lnTo>
                            <a:lnTo>
                              <a:pt x="270" y="218"/>
                            </a:lnTo>
                            <a:lnTo>
                              <a:pt x="267" y="214"/>
                            </a:lnTo>
                            <a:lnTo>
                              <a:pt x="263" y="211"/>
                            </a:lnTo>
                            <a:lnTo>
                              <a:pt x="260" y="208"/>
                            </a:lnTo>
                            <a:lnTo>
                              <a:pt x="259" y="205"/>
                            </a:lnTo>
                            <a:lnTo>
                              <a:pt x="256" y="201"/>
                            </a:lnTo>
                            <a:lnTo>
                              <a:pt x="255" y="198"/>
                            </a:lnTo>
                            <a:lnTo>
                              <a:pt x="253" y="195"/>
                            </a:lnTo>
                            <a:lnTo>
                              <a:pt x="253" y="191"/>
                            </a:lnTo>
                            <a:lnTo>
                              <a:pt x="253" y="189"/>
                            </a:lnTo>
                            <a:lnTo>
                              <a:pt x="253" y="186"/>
                            </a:lnTo>
                            <a:lnTo>
                              <a:pt x="259" y="184"/>
                            </a:lnTo>
                            <a:lnTo>
                              <a:pt x="264" y="184"/>
                            </a:lnTo>
                            <a:lnTo>
                              <a:pt x="270" y="184"/>
                            </a:lnTo>
                            <a:lnTo>
                              <a:pt x="275" y="185"/>
                            </a:lnTo>
                            <a:lnTo>
                              <a:pt x="282" y="185"/>
                            </a:lnTo>
                            <a:lnTo>
                              <a:pt x="286" y="186"/>
                            </a:lnTo>
                            <a:lnTo>
                              <a:pt x="292" y="188"/>
                            </a:lnTo>
                            <a:lnTo>
                              <a:pt x="299" y="190"/>
                            </a:lnTo>
                            <a:lnTo>
                              <a:pt x="304" y="193"/>
                            </a:lnTo>
                            <a:lnTo>
                              <a:pt x="309" y="195"/>
                            </a:lnTo>
                            <a:lnTo>
                              <a:pt x="315" y="198"/>
                            </a:lnTo>
                            <a:lnTo>
                              <a:pt x="320" y="200"/>
                            </a:lnTo>
                            <a:lnTo>
                              <a:pt x="326" y="202"/>
                            </a:lnTo>
                            <a:lnTo>
                              <a:pt x="331" y="205"/>
                            </a:lnTo>
                            <a:lnTo>
                              <a:pt x="335" y="209"/>
                            </a:lnTo>
                            <a:lnTo>
                              <a:pt x="339" y="212"/>
                            </a:lnTo>
                            <a:lnTo>
                              <a:pt x="344" y="215"/>
                            </a:lnTo>
                            <a:lnTo>
                              <a:pt x="348" y="219"/>
                            </a:lnTo>
                            <a:lnTo>
                              <a:pt x="352" y="222"/>
                            </a:lnTo>
                            <a:lnTo>
                              <a:pt x="356" y="226"/>
                            </a:lnTo>
                            <a:lnTo>
                              <a:pt x="360" y="230"/>
                            </a:lnTo>
                            <a:lnTo>
                              <a:pt x="364" y="233"/>
                            </a:lnTo>
                            <a:lnTo>
                              <a:pt x="368" y="236"/>
                            </a:lnTo>
                            <a:lnTo>
                              <a:pt x="372" y="240"/>
                            </a:lnTo>
                            <a:lnTo>
                              <a:pt x="378" y="245"/>
                            </a:lnTo>
                            <a:lnTo>
                              <a:pt x="383" y="248"/>
                            </a:lnTo>
                            <a:lnTo>
                              <a:pt x="387" y="251"/>
                            </a:lnTo>
                            <a:lnTo>
                              <a:pt x="393" y="255"/>
                            </a:lnTo>
                            <a:lnTo>
                              <a:pt x="395" y="258"/>
                            </a:lnTo>
                            <a:lnTo>
                              <a:pt x="401" y="261"/>
                            </a:lnTo>
                            <a:lnTo>
                              <a:pt x="405" y="263"/>
                            </a:lnTo>
                            <a:lnTo>
                              <a:pt x="410" y="267"/>
                            </a:lnTo>
                            <a:lnTo>
                              <a:pt x="416" y="269"/>
                            </a:lnTo>
                            <a:lnTo>
                              <a:pt x="419" y="271"/>
                            </a:lnTo>
                            <a:lnTo>
                              <a:pt x="423" y="273"/>
                            </a:lnTo>
                            <a:lnTo>
                              <a:pt x="417" y="275"/>
                            </a:lnTo>
                            <a:lnTo>
                              <a:pt x="412" y="273"/>
                            </a:lnTo>
                            <a:lnTo>
                              <a:pt x="405" y="272"/>
                            </a:lnTo>
                            <a:lnTo>
                              <a:pt x="401" y="269"/>
                            </a:lnTo>
                            <a:lnTo>
                              <a:pt x="395" y="267"/>
                            </a:lnTo>
                            <a:lnTo>
                              <a:pt x="390" y="264"/>
                            </a:lnTo>
                            <a:lnTo>
                              <a:pt x="384" y="261"/>
                            </a:lnTo>
                            <a:lnTo>
                              <a:pt x="379" y="258"/>
                            </a:lnTo>
                            <a:lnTo>
                              <a:pt x="374" y="255"/>
                            </a:lnTo>
                            <a:lnTo>
                              <a:pt x="368" y="251"/>
                            </a:lnTo>
                            <a:lnTo>
                              <a:pt x="363" y="248"/>
                            </a:lnTo>
                            <a:lnTo>
                              <a:pt x="359" y="245"/>
                            </a:lnTo>
                            <a:lnTo>
                              <a:pt x="353" y="242"/>
                            </a:lnTo>
                            <a:lnTo>
                              <a:pt x="348" y="238"/>
                            </a:lnTo>
                            <a:lnTo>
                              <a:pt x="342" y="235"/>
                            </a:lnTo>
                            <a:lnTo>
                              <a:pt x="337" y="233"/>
                            </a:lnTo>
                            <a:lnTo>
                              <a:pt x="333" y="230"/>
                            </a:lnTo>
                            <a:lnTo>
                              <a:pt x="326" y="227"/>
                            </a:lnTo>
                            <a:lnTo>
                              <a:pt x="320" y="224"/>
                            </a:lnTo>
                            <a:lnTo>
                              <a:pt x="315" y="222"/>
                            </a:lnTo>
                            <a:lnTo>
                              <a:pt x="311" y="218"/>
                            </a:lnTo>
                            <a:lnTo>
                              <a:pt x="304" y="216"/>
                            </a:lnTo>
                            <a:lnTo>
                              <a:pt x="300" y="214"/>
                            </a:lnTo>
                            <a:lnTo>
                              <a:pt x="297" y="211"/>
                            </a:lnTo>
                            <a:lnTo>
                              <a:pt x="292" y="209"/>
                            </a:lnTo>
                            <a:lnTo>
                              <a:pt x="288" y="206"/>
                            </a:lnTo>
                            <a:lnTo>
                              <a:pt x="282" y="204"/>
                            </a:lnTo>
                            <a:lnTo>
                              <a:pt x="278" y="201"/>
                            </a:lnTo>
                            <a:lnTo>
                              <a:pt x="274" y="199"/>
                            </a:lnTo>
                            <a:lnTo>
                              <a:pt x="270" y="198"/>
                            </a:lnTo>
                            <a:lnTo>
                              <a:pt x="266" y="195"/>
                            </a:lnTo>
                            <a:lnTo>
                              <a:pt x="262" y="193"/>
                            </a:lnTo>
                            <a:lnTo>
                              <a:pt x="259" y="191"/>
                            </a:lnTo>
                            <a:lnTo>
                              <a:pt x="266" y="193"/>
                            </a:lnTo>
                            <a:lnTo>
                              <a:pt x="273" y="195"/>
                            </a:lnTo>
                            <a:lnTo>
                              <a:pt x="279" y="196"/>
                            </a:lnTo>
                            <a:lnTo>
                              <a:pt x="286" y="198"/>
                            </a:lnTo>
                            <a:lnTo>
                              <a:pt x="293" y="199"/>
                            </a:lnTo>
                            <a:lnTo>
                              <a:pt x="300" y="200"/>
                            </a:lnTo>
                            <a:lnTo>
                              <a:pt x="309" y="201"/>
                            </a:lnTo>
                            <a:lnTo>
                              <a:pt x="316" y="203"/>
                            </a:lnTo>
                            <a:lnTo>
                              <a:pt x="324" y="204"/>
                            </a:lnTo>
                            <a:lnTo>
                              <a:pt x="334" y="206"/>
                            </a:lnTo>
                            <a:lnTo>
                              <a:pt x="341" y="207"/>
                            </a:lnTo>
                            <a:lnTo>
                              <a:pt x="348" y="209"/>
                            </a:lnTo>
                            <a:lnTo>
                              <a:pt x="371" y="217"/>
                            </a:lnTo>
                            <a:lnTo>
                              <a:pt x="376" y="220"/>
                            </a:lnTo>
                            <a:lnTo>
                              <a:pt x="382" y="223"/>
                            </a:lnTo>
                            <a:lnTo>
                              <a:pt x="387" y="226"/>
                            </a:lnTo>
                            <a:lnTo>
                              <a:pt x="393" y="230"/>
                            </a:lnTo>
                            <a:lnTo>
                              <a:pt x="397" y="233"/>
                            </a:lnTo>
                            <a:lnTo>
                              <a:pt x="402" y="237"/>
                            </a:lnTo>
                            <a:lnTo>
                              <a:pt x="406" y="240"/>
                            </a:lnTo>
                            <a:lnTo>
                              <a:pt x="412" y="244"/>
                            </a:lnTo>
                            <a:lnTo>
                              <a:pt x="416" y="247"/>
                            </a:lnTo>
                            <a:lnTo>
                              <a:pt x="421" y="250"/>
                            </a:lnTo>
                            <a:lnTo>
                              <a:pt x="425" y="254"/>
                            </a:lnTo>
                            <a:lnTo>
                              <a:pt x="429" y="257"/>
                            </a:lnTo>
                            <a:lnTo>
                              <a:pt x="435" y="260"/>
                            </a:lnTo>
                            <a:lnTo>
                              <a:pt x="439" y="263"/>
                            </a:lnTo>
                            <a:lnTo>
                              <a:pt x="443" y="267"/>
                            </a:lnTo>
                            <a:lnTo>
                              <a:pt x="449" y="272"/>
                            </a:lnTo>
                            <a:lnTo>
                              <a:pt x="453" y="275"/>
                            </a:lnTo>
                            <a:lnTo>
                              <a:pt x="454" y="277"/>
                            </a:lnTo>
                            <a:lnTo>
                              <a:pt x="457" y="279"/>
                            </a:lnTo>
                            <a:lnTo>
                              <a:pt x="453" y="279"/>
                            </a:lnTo>
                            <a:lnTo>
                              <a:pt x="447" y="277"/>
                            </a:lnTo>
                            <a:lnTo>
                              <a:pt x="442" y="275"/>
                            </a:lnTo>
                            <a:lnTo>
                              <a:pt x="436" y="273"/>
                            </a:lnTo>
                            <a:lnTo>
                              <a:pt x="429" y="271"/>
                            </a:lnTo>
                            <a:lnTo>
                              <a:pt x="424" y="269"/>
                            </a:lnTo>
                            <a:lnTo>
                              <a:pt x="417" y="267"/>
                            </a:lnTo>
                            <a:lnTo>
                              <a:pt x="410" y="264"/>
                            </a:lnTo>
                            <a:lnTo>
                              <a:pt x="405" y="262"/>
                            </a:lnTo>
                            <a:lnTo>
                              <a:pt x="398" y="259"/>
                            </a:lnTo>
                            <a:lnTo>
                              <a:pt x="393" y="256"/>
                            </a:lnTo>
                            <a:lnTo>
                              <a:pt x="383" y="251"/>
                            </a:lnTo>
                            <a:lnTo>
                              <a:pt x="378" y="248"/>
                            </a:lnTo>
                            <a:lnTo>
                              <a:pt x="372" y="244"/>
                            </a:lnTo>
                            <a:lnTo>
                              <a:pt x="368" y="241"/>
                            </a:lnTo>
                            <a:lnTo>
                              <a:pt x="363" y="238"/>
                            </a:lnTo>
                            <a:lnTo>
                              <a:pt x="359" y="235"/>
                            </a:lnTo>
                            <a:lnTo>
                              <a:pt x="353" y="232"/>
                            </a:lnTo>
                            <a:lnTo>
                              <a:pt x="349" y="230"/>
                            </a:lnTo>
                            <a:lnTo>
                              <a:pt x="344" y="228"/>
                            </a:lnTo>
                            <a:lnTo>
                              <a:pt x="338" y="226"/>
                            </a:lnTo>
                            <a:lnTo>
                              <a:pt x="333" y="224"/>
                            </a:lnTo>
                            <a:lnTo>
                              <a:pt x="327" y="222"/>
                            </a:lnTo>
                            <a:lnTo>
                              <a:pt x="320" y="220"/>
                            </a:lnTo>
                            <a:lnTo>
                              <a:pt x="315" y="218"/>
                            </a:lnTo>
                            <a:lnTo>
                              <a:pt x="311" y="216"/>
                            </a:lnTo>
                            <a:lnTo>
                              <a:pt x="305" y="214"/>
                            </a:lnTo>
                            <a:lnTo>
                              <a:pt x="300" y="212"/>
                            </a:lnTo>
                            <a:lnTo>
                              <a:pt x="294" y="210"/>
                            </a:lnTo>
                            <a:lnTo>
                              <a:pt x="288" y="205"/>
                            </a:lnTo>
                            <a:lnTo>
                              <a:pt x="284" y="203"/>
                            </a:lnTo>
                            <a:lnTo>
                              <a:pt x="279" y="200"/>
                            </a:lnTo>
                            <a:lnTo>
                              <a:pt x="275" y="198"/>
                            </a:lnTo>
                            <a:lnTo>
                              <a:pt x="274" y="195"/>
                            </a:lnTo>
                            <a:lnTo>
                              <a:pt x="273" y="192"/>
                            </a:lnTo>
                            <a:lnTo>
                              <a:pt x="281" y="190"/>
                            </a:lnTo>
                            <a:lnTo>
                              <a:pt x="289" y="191"/>
                            </a:lnTo>
                            <a:lnTo>
                              <a:pt x="296" y="192"/>
                            </a:lnTo>
                            <a:lnTo>
                              <a:pt x="303" y="193"/>
                            </a:lnTo>
                            <a:lnTo>
                              <a:pt x="309" y="196"/>
                            </a:lnTo>
                            <a:lnTo>
                              <a:pt x="315" y="198"/>
                            </a:lnTo>
                            <a:lnTo>
                              <a:pt x="320" y="201"/>
                            </a:lnTo>
                            <a:lnTo>
                              <a:pt x="327" y="204"/>
                            </a:lnTo>
                            <a:lnTo>
                              <a:pt x="334" y="207"/>
                            </a:lnTo>
                            <a:lnTo>
                              <a:pt x="342" y="212"/>
                            </a:lnTo>
                            <a:lnTo>
                              <a:pt x="349" y="214"/>
                            </a:lnTo>
                            <a:lnTo>
                              <a:pt x="356" y="218"/>
                            </a:lnTo>
                            <a:lnTo>
                              <a:pt x="361" y="220"/>
                            </a:lnTo>
                            <a:lnTo>
                              <a:pt x="367" y="223"/>
                            </a:lnTo>
                            <a:lnTo>
                              <a:pt x="372" y="226"/>
                            </a:lnTo>
                            <a:lnTo>
                              <a:pt x="376" y="229"/>
                            </a:lnTo>
                            <a:lnTo>
                              <a:pt x="382" y="232"/>
                            </a:lnTo>
                            <a:lnTo>
                              <a:pt x="387" y="235"/>
                            </a:lnTo>
                            <a:lnTo>
                              <a:pt x="391" y="238"/>
                            </a:lnTo>
                            <a:lnTo>
                              <a:pt x="397" y="241"/>
                            </a:lnTo>
                            <a:lnTo>
                              <a:pt x="401" y="243"/>
                            </a:lnTo>
                            <a:lnTo>
                              <a:pt x="406" y="246"/>
                            </a:lnTo>
                            <a:lnTo>
                              <a:pt x="413" y="249"/>
                            </a:lnTo>
                            <a:lnTo>
                              <a:pt x="419" y="251"/>
                            </a:lnTo>
                            <a:lnTo>
                              <a:pt x="424" y="252"/>
                            </a:lnTo>
                            <a:lnTo>
                              <a:pt x="431" y="254"/>
                            </a:lnTo>
                            <a:lnTo>
                              <a:pt x="438" y="255"/>
                            </a:lnTo>
                            <a:lnTo>
                              <a:pt x="442" y="255"/>
                            </a:lnTo>
                            <a:lnTo>
                              <a:pt x="449" y="255"/>
                            </a:lnTo>
                            <a:lnTo>
                              <a:pt x="454" y="256"/>
                            </a:lnTo>
                            <a:lnTo>
                              <a:pt x="461" y="257"/>
                            </a:lnTo>
                            <a:lnTo>
                              <a:pt x="466" y="258"/>
                            </a:lnTo>
                            <a:lnTo>
                              <a:pt x="470" y="259"/>
                            </a:lnTo>
                            <a:lnTo>
                              <a:pt x="470" y="261"/>
                            </a:lnTo>
                            <a:lnTo>
                              <a:pt x="464" y="263"/>
                            </a:lnTo>
                            <a:lnTo>
                              <a:pt x="457" y="263"/>
                            </a:lnTo>
                            <a:lnTo>
                              <a:pt x="451" y="263"/>
                            </a:lnTo>
                            <a:lnTo>
                              <a:pt x="444" y="263"/>
                            </a:lnTo>
                            <a:lnTo>
                              <a:pt x="439" y="263"/>
                            </a:lnTo>
                            <a:lnTo>
                              <a:pt x="432" y="262"/>
                            </a:lnTo>
                            <a:lnTo>
                              <a:pt x="425" y="260"/>
                            </a:lnTo>
                            <a:lnTo>
                              <a:pt x="419" y="259"/>
                            </a:lnTo>
                            <a:lnTo>
                              <a:pt x="412" y="257"/>
                            </a:lnTo>
                            <a:lnTo>
                              <a:pt x="406" y="255"/>
                            </a:lnTo>
                            <a:lnTo>
                              <a:pt x="399" y="253"/>
                            </a:lnTo>
                            <a:lnTo>
                              <a:pt x="393" y="251"/>
                            </a:lnTo>
                            <a:lnTo>
                              <a:pt x="387" y="247"/>
                            </a:lnTo>
                            <a:lnTo>
                              <a:pt x="382" y="245"/>
                            </a:lnTo>
                            <a:lnTo>
                              <a:pt x="375" y="242"/>
                            </a:lnTo>
                            <a:lnTo>
                              <a:pt x="369" y="239"/>
                            </a:lnTo>
                            <a:lnTo>
                              <a:pt x="364" y="237"/>
                            </a:lnTo>
                            <a:lnTo>
                              <a:pt x="356" y="232"/>
                            </a:lnTo>
                            <a:lnTo>
                              <a:pt x="352" y="230"/>
                            </a:lnTo>
                            <a:lnTo>
                              <a:pt x="346" y="226"/>
                            </a:lnTo>
                            <a:lnTo>
                              <a:pt x="339" y="224"/>
                            </a:lnTo>
                            <a:lnTo>
                              <a:pt x="334" y="221"/>
                            </a:lnTo>
                            <a:lnTo>
                              <a:pt x="327" y="218"/>
                            </a:lnTo>
                            <a:lnTo>
                              <a:pt x="322" y="217"/>
                            </a:lnTo>
                            <a:lnTo>
                              <a:pt x="316" y="215"/>
                            </a:lnTo>
                            <a:lnTo>
                              <a:pt x="309" y="213"/>
                            </a:lnTo>
                            <a:lnTo>
                              <a:pt x="303" y="211"/>
                            </a:lnTo>
                            <a:lnTo>
                              <a:pt x="297" y="210"/>
                            </a:lnTo>
                            <a:lnTo>
                              <a:pt x="290" y="208"/>
                            </a:lnTo>
                            <a:lnTo>
                              <a:pt x="284" y="206"/>
                            </a:lnTo>
                            <a:lnTo>
                              <a:pt x="277" y="205"/>
                            </a:lnTo>
                            <a:lnTo>
                              <a:pt x="270" y="203"/>
                            </a:lnTo>
                            <a:lnTo>
                              <a:pt x="264" y="202"/>
                            </a:lnTo>
                            <a:lnTo>
                              <a:pt x="258" y="201"/>
                            </a:lnTo>
                            <a:lnTo>
                              <a:pt x="252" y="199"/>
                            </a:lnTo>
                            <a:lnTo>
                              <a:pt x="248" y="198"/>
                            </a:lnTo>
                            <a:lnTo>
                              <a:pt x="243" y="197"/>
                            </a:lnTo>
                            <a:lnTo>
                              <a:pt x="236" y="195"/>
                            </a:lnTo>
                            <a:lnTo>
                              <a:pt x="230" y="193"/>
                            </a:lnTo>
                            <a:lnTo>
                              <a:pt x="225" y="192"/>
                            </a:lnTo>
                            <a:lnTo>
                              <a:pt x="219" y="191"/>
                            </a:lnTo>
                            <a:lnTo>
                              <a:pt x="218" y="189"/>
                            </a:lnTo>
                            <a:lnTo>
                              <a:pt x="218" y="187"/>
                            </a:lnTo>
                            <a:lnTo>
                              <a:pt x="219" y="185"/>
                            </a:lnTo>
                            <a:lnTo>
                              <a:pt x="216" y="183"/>
                            </a:lnTo>
                          </a:path>
                        </a:pathLst>
                      </a:custGeom>
                      <a:solidFill>
                        <a:srgbClr val="008000"/>
                      </a:solidFill>
                      <a:ln w="12699" cap="rnd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4055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60" y="432"/>
                        <a:ext cx="469" cy="373"/>
                      </a:xfrm>
                      <a:custGeom>
                        <a:avLst/>
                        <a:gdLst>
                          <a:gd name="T0" fmla="*/ 92 w 487"/>
                          <a:gd name="T1" fmla="*/ 376 h 339"/>
                          <a:gd name="T2" fmla="*/ 40 w 487"/>
                          <a:gd name="T3" fmla="*/ 305 h 339"/>
                          <a:gd name="T4" fmla="*/ 94 w 487"/>
                          <a:gd name="T5" fmla="*/ 119 h 339"/>
                          <a:gd name="T6" fmla="*/ 101 w 487"/>
                          <a:gd name="T7" fmla="*/ 337 h 339"/>
                          <a:gd name="T8" fmla="*/ 140 w 487"/>
                          <a:gd name="T9" fmla="*/ 526 h 339"/>
                          <a:gd name="T10" fmla="*/ 150 w 487"/>
                          <a:gd name="T11" fmla="*/ 342 h 339"/>
                          <a:gd name="T12" fmla="*/ 145 w 487"/>
                          <a:gd name="T13" fmla="*/ 81 h 339"/>
                          <a:gd name="T14" fmla="*/ 225 w 487"/>
                          <a:gd name="T15" fmla="*/ 74 h 339"/>
                          <a:gd name="T16" fmla="*/ 183 w 487"/>
                          <a:gd name="T17" fmla="*/ 293 h 339"/>
                          <a:gd name="T18" fmla="*/ 156 w 487"/>
                          <a:gd name="T19" fmla="*/ 490 h 339"/>
                          <a:gd name="T20" fmla="*/ 197 w 487"/>
                          <a:gd name="T21" fmla="*/ 437 h 339"/>
                          <a:gd name="T22" fmla="*/ 247 w 487"/>
                          <a:gd name="T23" fmla="*/ 229 h 339"/>
                          <a:gd name="T24" fmla="*/ 299 w 487"/>
                          <a:gd name="T25" fmla="*/ 404 h 339"/>
                          <a:gd name="T26" fmla="*/ 224 w 487"/>
                          <a:gd name="T27" fmla="*/ 485 h 339"/>
                          <a:gd name="T28" fmla="*/ 163 w 487"/>
                          <a:gd name="T29" fmla="*/ 552 h 339"/>
                          <a:gd name="T30" fmla="*/ 193 w 487"/>
                          <a:gd name="T31" fmla="*/ 678 h 339"/>
                          <a:gd name="T32" fmla="*/ 199 w 487"/>
                          <a:gd name="T33" fmla="*/ 712 h 339"/>
                          <a:gd name="T34" fmla="*/ 150 w 487"/>
                          <a:gd name="T35" fmla="*/ 626 h 339"/>
                          <a:gd name="T36" fmla="*/ 196 w 487"/>
                          <a:gd name="T37" fmla="*/ 898 h 339"/>
                          <a:gd name="T38" fmla="*/ 183 w 487"/>
                          <a:gd name="T39" fmla="*/ 774 h 339"/>
                          <a:gd name="T40" fmla="*/ 147 w 487"/>
                          <a:gd name="T41" fmla="*/ 704 h 339"/>
                          <a:gd name="T42" fmla="*/ 172 w 487"/>
                          <a:gd name="T43" fmla="*/ 1051 h 339"/>
                          <a:gd name="T44" fmla="*/ 169 w 487"/>
                          <a:gd name="T45" fmla="*/ 836 h 339"/>
                          <a:gd name="T46" fmla="*/ 140 w 487"/>
                          <a:gd name="T47" fmla="*/ 660 h 339"/>
                          <a:gd name="T48" fmla="*/ 134 w 487"/>
                          <a:gd name="T49" fmla="*/ 1028 h 339"/>
                          <a:gd name="T50" fmla="*/ 129 w 487"/>
                          <a:gd name="T51" fmla="*/ 1028 h 339"/>
                          <a:gd name="T52" fmla="*/ 146 w 487"/>
                          <a:gd name="T53" fmla="*/ 726 h 339"/>
                          <a:gd name="T54" fmla="*/ 131 w 487"/>
                          <a:gd name="T55" fmla="*/ 712 h 339"/>
                          <a:gd name="T56" fmla="*/ 97 w 487"/>
                          <a:gd name="T57" fmla="*/ 1028 h 339"/>
                          <a:gd name="T58" fmla="*/ 113 w 487"/>
                          <a:gd name="T59" fmla="*/ 913 h 339"/>
                          <a:gd name="T60" fmla="*/ 143 w 487"/>
                          <a:gd name="T61" fmla="*/ 616 h 339"/>
                          <a:gd name="T62" fmla="*/ 91 w 487"/>
                          <a:gd name="T63" fmla="*/ 865 h 339"/>
                          <a:gd name="T64" fmla="*/ 38 w 487"/>
                          <a:gd name="T65" fmla="*/ 1130 h 339"/>
                          <a:gd name="T66" fmla="*/ 99 w 487"/>
                          <a:gd name="T67" fmla="*/ 837 h 339"/>
                          <a:gd name="T68" fmla="*/ 134 w 487"/>
                          <a:gd name="T69" fmla="*/ 616 h 339"/>
                          <a:gd name="T70" fmla="*/ 50 w 487"/>
                          <a:gd name="T71" fmla="*/ 854 h 339"/>
                          <a:gd name="T72" fmla="*/ 14 w 487"/>
                          <a:gd name="T73" fmla="*/ 1028 h 339"/>
                          <a:gd name="T74" fmla="*/ 70 w 487"/>
                          <a:gd name="T75" fmla="*/ 802 h 339"/>
                          <a:gd name="T76" fmla="*/ 135 w 487"/>
                          <a:gd name="T77" fmla="*/ 582 h 339"/>
                          <a:gd name="T78" fmla="*/ 67 w 487"/>
                          <a:gd name="T79" fmla="*/ 821 h 339"/>
                          <a:gd name="T80" fmla="*/ 34 w 487"/>
                          <a:gd name="T81" fmla="*/ 1043 h 339"/>
                          <a:gd name="T82" fmla="*/ 88 w 487"/>
                          <a:gd name="T83" fmla="*/ 756 h 339"/>
                          <a:gd name="T84" fmla="*/ 104 w 487"/>
                          <a:gd name="T85" fmla="*/ 691 h 339"/>
                          <a:gd name="T86" fmla="*/ 54 w 487"/>
                          <a:gd name="T87" fmla="*/ 1010 h 339"/>
                          <a:gd name="T88" fmla="*/ 85 w 487"/>
                          <a:gd name="T89" fmla="*/ 898 h 339"/>
                          <a:gd name="T90" fmla="*/ 123 w 487"/>
                          <a:gd name="T91" fmla="*/ 794 h 339"/>
                          <a:gd name="T92" fmla="*/ 84 w 487"/>
                          <a:gd name="T93" fmla="*/ 1108 h 339"/>
                          <a:gd name="T94" fmla="*/ 104 w 487"/>
                          <a:gd name="T95" fmla="*/ 907 h 339"/>
                          <a:gd name="T96" fmla="*/ 139 w 487"/>
                          <a:gd name="T97" fmla="*/ 712 h 339"/>
                          <a:gd name="T98" fmla="*/ 117 w 487"/>
                          <a:gd name="T99" fmla="*/ 1065 h 339"/>
                          <a:gd name="T100" fmla="*/ 144 w 487"/>
                          <a:gd name="T101" fmla="*/ 771 h 339"/>
                          <a:gd name="T102" fmla="*/ 162 w 487"/>
                          <a:gd name="T103" fmla="*/ 891 h 339"/>
                          <a:gd name="T104" fmla="*/ 166 w 487"/>
                          <a:gd name="T105" fmla="*/ 783 h 339"/>
                          <a:gd name="T106" fmla="*/ 181 w 487"/>
                          <a:gd name="T107" fmla="*/ 854 h 339"/>
                          <a:gd name="T108" fmla="*/ 157 w 487"/>
                          <a:gd name="T109" fmla="*/ 692 h 339"/>
                          <a:gd name="T110" fmla="*/ 223 w 487"/>
                          <a:gd name="T111" fmla="*/ 807 h 339"/>
                          <a:gd name="T112" fmla="*/ 213 w 487"/>
                          <a:gd name="T113" fmla="*/ 824 h 339"/>
                          <a:gd name="T114" fmla="*/ 194 w 487"/>
                          <a:gd name="T115" fmla="*/ 703 h 339"/>
                          <a:gd name="T116" fmla="*/ 270 w 487"/>
                          <a:gd name="T117" fmla="*/ 952 h 339"/>
                          <a:gd name="T118" fmla="*/ 176 w 487"/>
                          <a:gd name="T119" fmla="*/ 712 h 339"/>
                          <a:gd name="T120" fmla="*/ 249 w 487"/>
                          <a:gd name="T121" fmla="*/ 853 h 339"/>
                          <a:gd name="T122" fmla="*/ 230 w 487"/>
                          <a:gd name="T123" fmla="*/ 836 h 339"/>
                          <a:gd name="T124" fmla="*/ 134 w 487"/>
                          <a:gd name="T125" fmla="*/ 656 h 33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87"/>
                          <a:gd name="T190" fmla="*/ 0 h 339"/>
                          <a:gd name="T191" fmla="*/ 487 w 487"/>
                          <a:gd name="T192" fmla="*/ 339 h 33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87" h="339">
                            <a:moveTo>
                              <a:pt x="223" y="162"/>
                            </a:moveTo>
                            <a:lnTo>
                              <a:pt x="218" y="159"/>
                            </a:lnTo>
                            <a:lnTo>
                              <a:pt x="214" y="157"/>
                            </a:lnTo>
                            <a:lnTo>
                              <a:pt x="208" y="156"/>
                            </a:lnTo>
                            <a:lnTo>
                              <a:pt x="204" y="154"/>
                            </a:lnTo>
                            <a:lnTo>
                              <a:pt x="199" y="152"/>
                            </a:lnTo>
                            <a:lnTo>
                              <a:pt x="196" y="151"/>
                            </a:lnTo>
                            <a:lnTo>
                              <a:pt x="192" y="148"/>
                            </a:lnTo>
                            <a:lnTo>
                              <a:pt x="189" y="148"/>
                            </a:lnTo>
                            <a:lnTo>
                              <a:pt x="186" y="145"/>
                            </a:lnTo>
                            <a:lnTo>
                              <a:pt x="182" y="143"/>
                            </a:lnTo>
                            <a:lnTo>
                              <a:pt x="180" y="141"/>
                            </a:lnTo>
                            <a:lnTo>
                              <a:pt x="177" y="139"/>
                            </a:lnTo>
                            <a:lnTo>
                              <a:pt x="174" y="136"/>
                            </a:lnTo>
                            <a:lnTo>
                              <a:pt x="173" y="133"/>
                            </a:lnTo>
                            <a:lnTo>
                              <a:pt x="171" y="131"/>
                            </a:lnTo>
                            <a:lnTo>
                              <a:pt x="170" y="129"/>
                            </a:lnTo>
                            <a:lnTo>
                              <a:pt x="167" y="127"/>
                            </a:lnTo>
                            <a:lnTo>
                              <a:pt x="166" y="124"/>
                            </a:lnTo>
                            <a:lnTo>
                              <a:pt x="165" y="123"/>
                            </a:lnTo>
                            <a:lnTo>
                              <a:pt x="163" y="120"/>
                            </a:lnTo>
                            <a:lnTo>
                              <a:pt x="162" y="118"/>
                            </a:lnTo>
                            <a:lnTo>
                              <a:pt x="161" y="115"/>
                            </a:lnTo>
                            <a:lnTo>
                              <a:pt x="159" y="114"/>
                            </a:lnTo>
                            <a:lnTo>
                              <a:pt x="156" y="111"/>
                            </a:lnTo>
                            <a:lnTo>
                              <a:pt x="155" y="109"/>
                            </a:lnTo>
                            <a:lnTo>
                              <a:pt x="151" y="109"/>
                            </a:lnTo>
                            <a:lnTo>
                              <a:pt x="147" y="111"/>
                            </a:lnTo>
                            <a:lnTo>
                              <a:pt x="144" y="111"/>
                            </a:lnTo>
                            <a:lnTo>
                              <a:pt x="140" y="112"/>
                            </a:lnTo>
                            <a:lnTo>
                              <a:pt x="136" y="113"/>
                            </a:lnTo>
                            <a:lnTo>
                              <a:pt x="132" y="114"/>
                            </a:lnTo>
                            <a:lnTo>
                              <a:pt x="129" y="115"/>
                            </a:lnTo>
                            <a:lnTo>
                              <a:pt x="124" y="115"/>
                            </a:lnTo>
                            <a:lnTo>
                              <a:pt x="118" y="116"/>
                            </a:lnTo>
                            <a:lnTo>
                              <a:pt x="114" y="117"/>
                            </a:lnTo>
                            <a:lnTo>
                              <a:pt x="110" y="118"/>
                            </a:lnTo>
                            <a:lnTo>
                              <a:pt x="106" y="118"/>
                            </a:lnTo>
                            <a:lnTo>
                              <a:pt x="102" y="119"/>
                            </a:lnTo>
                            <a:lnTo>
                              <a:pt x="99" y="119"/>
                            </a:lnTo>
                            <a:lnTo>
                              <a:pt x="95" y="118"/>
                            </a:lnTo>
                            <a:lnTo>
                              <a:pt x="91" y="116"/>
                            </a:lnTo>
                            <a:lnTo>
                              <a:pt x="88" y="115"/>
                            </a:lnTo>
                            <a:lnTo>
                              <a:pt x="84" y="113"/>
                            </a:lnTo>
                            <a:lnTo>
                              <a:pt x="81" y="111"/>
                            </a:lnTo>
                            <a:lnTo>
                              <a:pt x="77" y="108"/>
                            </a:lnTo>
                            <a:lnTo>
                              <a:pt x="75" y="106"/>
                            </a:lnTo>
                            <a:lnTo>
                              <a:pt x="73" y="104"/>
                            </a:lnTo>
                            <a:lnTo>
                              <a:pt x="71" y="102"/>
                            </a:lnTo>
                            <a:lnTo>
                              <a:pt x="69" y="99"/>
                            </a:lnTo>
                            <a:lnTo>
                              <a:pt x="68" y="95"/>
                            </a:lnTo>
                            <a:lnTo>
                              <a:pt x="66" y="93"/>
                            </a:lnTo>
                            <a:lnTo>
                              <a:pt x="66" y="90"/>
                            </a:lnTo>
                            <a:lnTo>
                              <a:pt x="66" y="87"/>
                            </a:lnTo>
                            <a:lnTo>
                              <a:pt x="66" y="84"/>
                            </a:lnTo>
                            <a:lnTo>
                              <a:pt x="66" y="82"/>
                            </a:lnTo>
                            <a:lnTo>
                              <a:pt x="66" y="78"/>
                            </a:lnTo>
                            <a:lnTo>
                              <a:pt x="66" y="75"/>
                            </a:lnTo>
                            <a:lnTo>
                              <a:pt x="68" y="72"/>
                            </a:lnTo>
                            <a:lnTo>
                              <a:pt x="69" y="69"/>
                            </a:lnTo>
                            <a:lnTo>
                              <a:pt x="71" y="66"/>
                            </a:lnTo>
                            <a:lnTo>
                              <a:pt x="73" y="64"/>
                            </a:lnTo>
                            <a:lnTo>
                              <a:pt x="76" y="61"/>
                            </a:lnTo>
                            <a:lnTo>
                              <a:pt x="79" y="59"/>
                            </a:lnTo>
                            <a:lnTo>
                              <a:pt x="81" y="56"/>
                            </a:lnTo>
                            <a:lnTo>
                              <a:pt x="84" y="53"/>
                            </a:lnTo>
                            <a:lnTo>
                              <a:pt x="88" y="50"/>
                            </a:lnTo>
                            <a:lnTo>
                              <a:pt x="92" y="48"/>
                            </a:lnTo>
                            <a:lnTo>
                              <a:pt x="96" y="45"/>
                            </a:lnTo>
                            <a:lnTo>
                              <a:pt x="101" y="43"/>
                            </a:lnTo>
                            <a:lnTo>
                              <a:pt x="106" y="40"/>
                            </a:lnTo>
                            <a:lnTo>
                              <a:pt x="110" y="39"/>
                            </a:lnTo>
                            <a:lnTo>
                              <a:pt x="114" y="37"/>
                            </a:lnTo>
                            <a:lnTo>
                              <a:pt x="120" y="36"/>
                            </a:lnTo>
                            <a:lnTo>
                              <a:pt x="124" y="35"/>
                            </a:lnTo>
                            <a:lnTo>
                              <a:pt x="129" y="35"/>
                            </a:lnTo>
                            <a:lnTo>
                              <a:pt x="135" y="34"/>
                            </a:lnTo>
                            <a:lnTo>
                              <a:pt x="140" y="34"/>
                            </a:lnTo>
                            <a:lnTo>
                              <a:pt x="146" y="34"/>
                            </a:lnTo>
                            <a:lnTo>
                              <a:pt x="150" y="34"/>
                            </a:lnTo>
                            <a:lnTo>
                              <a:pt x="154" y="34"/>
                            </a:lnTo>
                            <a:lnTo>
                              <a:pt x="158" y="35"/>
                            </a:lnTo>
                            <a:lnTo>
                              <a:pt x="161" y="36"/>
                            </a:lnTo>
                            <a:lnTo>
                              <a:pt x="165" y="37"/>
                            </a:lnTo>
                            <a:lnTo>
                              <a:pt x="167" y="40"/>
                            </a:lnTo>
                            <a:lnTo>
                              <a:pt x="170" y="42"/>
                            </a:lnTo>
                            <a:lnTo>
                              <a:pt x="171" y="45"/>
                            </a:lnTo>
                            <a:lnTo>
                              <a:pt x="173" y="47"/>
                            </a:lnTo>
                            <a:lnTo>
                              <a:pt x="173" y="49"/>
                            </a:lnTo>
                            <a:lnTo>
                              <a:pt x="173" y="51"/>
                            </a:lnTo>
                            <a:lnTo>
                              <a:pt x="174" y="53"/>
                            </a:lnTo>
                            <a:lnTo>
                              <a:pt x="174" y="56"/>
                            </a:lnTo>
                            <a:lnTo>
                              <a:pt x="174" y="58"/>
                            </a:lnTo>
                            <a:lnTo>
                              <a:pt x="174" y="61"/>
                            </a:lnTo>
                            <a:lnTo>
                              <a:pt x="174" y="63"/>
                            </a:lnTo>
                            <a:lnTo>
                              <a:pt x="174" y="66"/>
                            </a:lnTo>
                            <a:lnTo>
                              <a:pt x="173" y="70"/>
                            </a:lnTo>
                            <a:lnTo>
                              <a:pt x="171" y="73"/>
                            </a:lnTo>
                            <a:lnTo>
                              <a:pt x="170" y="77"/>
                            </a:lnTo>
                            <a:lnTo>
                              <a:pt x="170" y="78"/>
                            </a:lnTo>
                            <a:lnTo>
                              <a:pt x="169" y="81"/>
                            </a:lnTo>
                            <a:lnTo>
                              <a:pt x="167" y="83"/>
                            </a:lnTo>
                            <a:lnTo>
                              <a:pt x="166" y="86"/>
                            </a:lnTo>
                            <a:lnTo>
                              <a:pt x="166" y="88"/>
                            </a:lnTo>
                            <a:lnTo>
                              <a:pt x="166" y="90"/>
                            </a:lnTo>
                            <a:lnTo>
                              <a:pt x="166" y="93"/>
                            </a:lnTo>
                            <a:lnTo>
                              <a:pt x="165" y="95"/>
                            </a:lnTo>
                            <a:lnTo>
                              <a:pt x="165" y="97"/>
                            </a:lnTo>
                            <a:lnTo>
                              <a:pt x="163" y="100"/>
                            </a:lnTo>
                            <a:lnTo>
                              <a:pt x="162" y="102"/>
                            </a:lnTo>
                            <a:lnTo>
                              <a:pt x="162" y="105"/>
                            </a:lnTo>
                            <a:lnTo>
                              <a:pt x="162" y="107"/>
                            </a:lnTo>
                            <a:lnTo>
                              <a:pt x="162" y="109"/>
                            </a:lnTo>
                            <a:lnTo>
                              <a:pt x="166" y="111"/>
                            </a:lnTo>
                            <a:lnTo>
                              <a:pt x="170" y="112"/>
                            </a:lnTo>
                            <a:lnTo>
                              <a:pt x="174" y="114"/>
                            </a:lnTo>
                            <a:lnTo>
                              <a:pt x="177" y="115"/>
                            </a:lnTo>
                            <a:lnTo>
                              <a:pt x="181" y="116"/>
                            </a:lnTo>
                            <a:lnTo>
                              <a:pt x="186" y="117"/>
                            </a:lnTo>
                            <a:lnTo>
                              <a:pt x="191" y="119"/>
                            </a:lnTo>
                            <a:lnTo>
                              <a:pt x="197" y="121"/>
                            </a:lnTo>
                            <a:lnTo>
                              <a:pt x="200" y="123"/>
                            </a:lnTo>
                            <a:lnTo>
                              <a:pt x="204" y="125"/>
                            </a:lnTo>
                            <a:lnTo>
                              <a:pt x="207" y="127"/>
                            </a:lnTo>
                            <a:lnTo>
                              <a:pt x="211" y="129"/>
                            </a:lnTo>
                            <a:lnTo>
                              <a:pt x="214" y="131"/>
                            </a:lnTo>
                            <a:lnTo>
                              <a:pt x="215" y="133"/>
                            </a:lnTo>
                            <a:lnTo>
                              <a:pt x="218" y="136"/>
                            </a:lnTo>
                            <a:lnTo>
                              <a:pt x="221" y="138"/>
                            </a:lnTo>
                            <a:lnTo>
                              <a:pt x="222" y="140"/>
                            </a:lnTo>
                            <a:lnTo>
                              <a:pt x="225" y="143"/>
                            </a:lnTo>
                            <a:lnTo>
                              <a:pt x="227" y="145"/>
                            </a:lnTo>
                            <a:lnTo>
                              <a:pt x="230" y="148"/>
                            </a:lnTo>
                            <a:lnTo>
                              <a:pt x="230" y="150"/>
                            </a:lnTo>
                            <a:lnTo>
                              <a:pt x="230" y="152"/>
                            </a:lnTo>
                            <a:lnTo>
                              <a:pt x="232" y="154"/>
                            </a:lnTo>
                            <a:lnTo>
                              <a:pt x="233" y="156"/>
                            </a:lnTo>
                            <a:lnTo>
                              <a:pt x="234" y="159"/>
                            </a:lnTo>
                            <a:lnTo>
                              <a:pt x="234" y="160"/>
                            </a:lnTo>
                            <a:lnTo>
                              <a:pt x="236" y="159"/>
                            </a:lnTo>
                            <a:lnTo>
                              <a:pt x="236" y="156"/>
                            </a:lnTo>
                            <a:lnTo>
                              <a:pt x="236" y="154"/>
                            </a:lnTo>
                            <a:lnTo>
                              <a:pt x="236" y="152"/>
                            </a:lnTo>
                            <a:lnTo>
                              <a:pt x="236" y="149"/>
                            </a:lnTo>
                            <a:lnTo>
                              <a:pt x="236" y="147"/>
                            </a:lnTo>
                            <a:lnTo>
                              <a:pt x="236" y="144"/>
                            </a:lnTo>
                            <a:lnTo>
                              <a:pt x="236" y="141"/>
                            </a:lnTo>
                            <a:lnTo>
                              <a:pt x="236" y="139"/>
                            </a:lnTo>
                            <a:lnTo>
                              <a:pt x="236" y="136"/>
                            </a:lnTo>
                            <a:lnTo>
                              <a:pt x="236" y="133"/>
                            </a:lnTo>
                            <a:lnTo>
                              <a:pt x="236" y="130"/>
                            </a:lnTo>
                            <a:lnTo>
                              <a:pt x="237" y="127"/>
                            </a:lnTo>
                            <a:lnTo>
                              <a:pt x="237" y="124"/>
                            </a:lnTo>
                            <a:lnTo>
                              <a:pt x="237" y="122"/>
                            </a:lnTo>
                            <a:lnTo>
                              <a:pt x="238" y="119"/>
                            </a:lnTo>
                            <a:lnTo>
                              <a:pt x="238" y="115"/>
                            </a:lnTo>
                            <a:lnTo>
                              <a:pt x="240" y="112"/>
                            </a:lnTo>
                            <a:lnTo>
                              <a:pt x="240" y="110"/>
                            </a:lnTo>
                            <a:lnTo>
                              <a:pt x="241" y="106"/>
                            </a:lnTo>
                            <a:lnTo>
                              <a:pt x="243" y="103"/>
                            </a:lnTo>
                            <a:lnTo>
                              <a:pt x="243" y="101"/>
                            </a:lnTo>
                            <a:lnTo>
                              <a:pt x="244" y="99"/>
                            </a:lnTo>
                            <a:lnTo>
                              <a:pt x="245" y="96"/>
                            </a:lnTo>
                            <a:lnTo>
                              <a:pt x="247" y="94"/>
                            </a:lnTo>
                            <a:lnTo>
                              <a:pt x="249" y="91"/>
                            </a:lnTo>
                            <a:lnTo>
                              <a:pt x="251" y="89"/>
                            </a:lnTo>
                            <a:lnTo>
                              <a:pt x="253" y="87"/>
                            </a:lnTo>
                            <a:lnTo>
                              <a:pt x="256" y="85"/>
                            </a:lnTo>
                            <a:lnTo>
                              <a:pt x="252" y="84"/>
                            </a:lnTo>
                            <a:lnTo>
                              <a:pt x="249" y="82"/>
                            </a:lnTo>
                            <a:lnTo>
                              <a:pt x="247" y="80"/>
                            </a:lnTo>
                            <a:lnTo>
                              <a:pt x="243" y="77"/>
                            </a:lnTo>
                            <a:lnTo>
                              <a:pt x="237" y="73"/>
                            </a:lnTo>
                            <a:lnTo>
                              <a:pt x="234" y="70"/>
                            </a:lnTo>
                            <a:lnTo>
                              <a:pt x="233" y="69"/>
                            </a:lnTo>
                            <a:lnTo>
                              <a:pt x="229" y="65"/>
                            </a:lnTo>
                            <a:lnTo>
                              <a:pt x="227" y="62"/>
                            </a:lnTo>
                            <a:lnTo>
                              <a:pt x="225" y="58"/>
                            </a:lnTo>
                            <a:lnTo>
                              <a:pt x="222" y="53"/>
                            </a:lnTo>
                            <a:lnTo>
                              <a:pt x="222" y="51"/>
                            </a:lnTo>
                            <a:lnTo>
                              <a:pt x="222" y="49"/>
                            </a:lnTo>
                            <a:lnTo>
                              <a:pt x="221" y="45"/>
                            </a:lnTo>
                            <a:lnTo>
                              <a:pt x="221" y="43"/>
                            </a:lnTo>
                            <a:lnTo>
                              <a:pt x="221" y="40"/>
                            </a:lnTo>
                            <a:lnTo>
                              <a:pt x="223" y="36"/>
                            </a:lnTo>
                            <a:lnTo>
                              <a:pt x="226" y="32"/>
                            </a:lnTo>
                            <a:lnTo>
                              <a:pt x="232" y="28"/>
                            </a:lnTo>
                            <a:lnTo>
                              <a:pt x="236" y="25"/>
                            </a:lnTo>
                            <a:lnTo>
                              <a:pt x="238" y="23"/>
                            </a:lnTo>
                            <a:lnTo>
                              <a:pt x="243" y="20"/>
                            </a:lnTo>
                            <a:lnTo>
                              <a:pt x="247" y="18"/>
                            </a:lnTo>
                            <a:lnTo>
                              <a:pt x="252" y="16"/>
                            </a:lnTo>
                            <a:lnTo>
                              <a:pt x="256" y="13"/>
                            </a:lnTo>
                            <a:lnTo>
                              <a:pt x="262" y="11"/>
                            </a:lnTo>
                            <a:lnTo>
                              <a:pt x="267" y="9"/>
                            </a:lnTo>
                            <a:lnTo>
                              <a:pt x="273" y="7"/>
                            </a:lnTo>
                            <a:lnTo>
                              <a:pt x="277" y="5"/>
                            </a:lnTo>
                            <a:lnTo>
                              <a:pt x="282" y="3"/>
                            </a:lnTo>
                            <a:lnTo>
                              <a:pt x="288" y="2"/>
                            </a:lnTo>
                            <a:lnTo>
                              <a:pt x="293" y="1"/>
                            </a:lnTo>
                            <a:lnTo>
                              <a:pt x="299" y="0"/>
                            </a:lnTo>
                            <a:lnTo>
                              <a:pt x="304" y="0"/>
                            </a:lnTo>
                            <a:lnTo>
                              <a:pt x="309" y="0"/>
                            </a:lnTo>
                            <a:lnTo>
                              <a:pt x="316" y="0"/>
                            </a:lnTo>
                            <a:lnTo>
                              <a:pt x="322" y="0"/>
                            </a:lnTo>
                            <a:lnTo>
                              <a:pt x="327" y="0"/>
                            </a:lnTo>
                            <a:lnTo>
                              <a:pt x="333" y="1"/>
                            </a:lnTo>
                            <a:lnTo>
                              <a:pt x="338" y="3"/>
                            </a:lnTo>
                            <a:lnTo>
                              <a:pt x="345" y="4"/>
                            </a:lnTo>
                            <a:lnTo>
                              <a:pt x="349" y="6"/>
                            </a:lnTo>
                            <a:lnTo>
                              <a:pt x="354" y="9"/>
                            </a:lnTo>
                            <a:lnTo>
                              <a:pt x="360" y="12"/>
                            </a:lnTo>
                            <a:lnTo>
                              <a:pt x="361" y="14"/>
                            </a:lnTo>
                            <a:lnTo>
                              <a:pt x="365" y="16"/>
                            </a:lnTo>
                            <a:lnTo>
                              <a:pt x="365" y="19"/>
                            </a:lnTo>
                            <a:lnTo>
                              <a:pt x="368" y="21"/>
                            </a:lnTo>
                            <a:lnTo>
                              <a:pt x="368" y="24"/>
                            </a:lnTo>
                            <a:lnTo>
                              <a:pt x="369" y="28"/>
                            </a:lnTo>
                            <a:lnTo>
                              <a:pt x="369" y="30"/>
                            </a:lnTo>
                            <a:lnTo>
                              <a:pt x="369" y="32"/>
                            </a:lnTo>
                            <a:lnTo>
                              <a:pt x="368" y="35"/>
                            </a:lnTo>
                            <a:lnTo>
                              <a:pt x="368" y="37"/>
                            </a:lnTo>
                            <a:lnTo>
                              <a:pt x="367" y="40"/>
                            </a:lnTo>
                            <a:lnTo>
                              <a:pt x="365" y="43"/>
                            </a:lnTo>
                            <a:lnTo>
                              <a:pt x="364" y="45"/>
                            </a:lnTo>
                            <a:lnTo>
                              <a:pt x="364" y="48"/>
                            </a:lnTo>
                            <a:lnTo>
                              <a:pt x="361" y="52"/>
                            </a:lnTo>
                            <a:lnTo>
                              <a:pt x="359" y="54"/>
                            </a:lnTo>
                            <a:lnTo>
                              <a:pt x="356" y="57"/>
                            </a:lnTo>
                            <a:lnTo>
                              <a:pt x="352" y="61"/>
                            </a:lnTo>
                            <a:lnTo>
                              <a:pt x="349" y="63"/>
                            </a:lnTo>
                            <a:lnTo>
                              <a:pt x="344" y="67"/>
                            </a:lnTo>
                            <a:lnTo>
                              <a:pt x="341" y="69"/>
                            </a:lnTo>
                            <a:lnTo>
                              <a:pt x="337" y="71"/>
                            </a:lnTo>
                            <a:lnTo>
                              <a:pt x="331" y="74"/>
                            </a:lnTo>
                            <a:lnTo>
                              <a:pt x="326" y="78"/>
                            </a:lnTo>
                            <a:lnTo>
                              <a:pt x="324" y="79"/>
                            </a:lnTo>
                            <a:lnTo>
                              <a:pt x="320" y="81"/>
                            </a:lnTo>
                            <a:lnTo>
                              <a:pt x="316" y="82"/>
                            </a:lnTo>
                            <a:lnTo>
                              <a:pt x="312" y="83"/>
                            </a:lnTo>
                            <a:lnTo>
                              <a:pt x="309" y="83"/>
                            </a:lnTo>
                            <a:lnTo>
                              <a:pt x="304" y="84"/>
                            </a:lnTo>
                            <a:lnTo>
                              <a:pt x="300" y="85"/>
                            </a:lnTo>
                            <a:lnTo>
                              <a:pt x="294" y="86"/>
                            </a:lnTo>
                            <a:lnTo>
                              <a:pt x="290" y="86"/>
                            </a:lnTo>
                            <a:lnTo>
                              <a:pt x="286" y="87"/>
                            </a:lnTo>
                            <a:lnTo>
                              <a:pt x="282" y="88"/>
                            </a:lnTo>
                            <a:lnTo>
                              <a:pt x="279" y="88"/>
                            </a:lnTo>
                            <a:lnTo>
                              <a:pt x="275" y="89"/>
                            </a:lnTo>
                            <a:lnTo>
                              <a:pt x="270" y="90"/>
                            </a:lnTo>
                            <a:lnTo>
                              <a:pt x="266" y="91"/>
                            </a:lnTo>
                            <a:lnTo>
                              <a:pt x="263" y="94"/>
                            </a:lnTo>
                            <a:lnTo>
                              <a:pt x="262" y="96"/>
                            </a:lnTo>
                            <a:lnTo>
                              <a:pt x="262" y="98"/>
                            </a:lnTo>
                            <a:lnTo>
                              <a:pt x="262" y="100"/>
                            </a:lnTo>
                            <a:lnTo>
                              <a:pt x="262" y="102"/>
                            </a:lnTo>
                            <a:lnTo>
                              <a:pt x="262" y="106"/>
                            </a:lnTo>
                            <a:lnTo>
                              <a:pt x="262" y="108"/>
                            </a:lnTo>
                            <a:lnTo>
                              <a:pt x="262" y="111"/>
                            </a:lnTo>
                            <a:lnTo>
                              <a:pt x="262" y="114"/>
                            </a:lnTo>
                            <a:lnTo>
                              <a:pt x="262" y="115"/>
                            </a:lnTo>
                            <a:lnTo>
                              <a:pt x="262" y="119"/>
                            </a:lnTo>
                            <a:lnTo>
                              <a:pt x="262" y="121"/>
                            </a:lnTo>
                            <a:lnTo>
                              <a:pt x="262" y="124"/>
                            </a:lnTo>
                            <a:lnTo>
                              <a:pt x="260" y="127"/>
                            </a:lnTo>
                            <a:lnTo>
                              <a:pt x="259" y="131"/>
                            </a:lnTo>
                            <a:lnTo>
                              <a:pt x="258" y="133"/>
                            </a:lnTo>
                            <a:lnTo>
                              <a:pt x="256" y="136"/>
                            </a:lnTo>
                            <a:lnTo>
                              <a:pt x="255" y="138"/>
                            </a:lnTo>
                            <a:lnTo>
                              <a:pt x="253" y="141"/>
                            </a:lnTo>
                            <a:lnTo>
                              <a:pt x="252" y="143"/>
                            </a:lnTo>
                            <a:lnTo>
                              <a:pt x="251" y="145"/>
                            </a:lnTo>
                            <a:lnTo>
                              <a:pt x="249" y="148"/>
                            </a:lnTo>
                            <a:lnTo>
                              <a:pt x="248" y="150"/>
                            </a:lnTo>
                            <a:lnTo>
                              <a:pt x="248" y="152"/>
                            </a:lnTo>
                            <a:lnTo>
                              <a:pt x="247" y="154"/>
                            </a:lnTo>
                            <a:lnTo>
                              <a:pt x="245" y="156"/>
                            </a:lnTo>
                            <a:lnTo>
                              <a:pt x="244" y="159"/>
                            </a:lnTo>
                            <a:lnTo>
                              <a:pt x="244" y="156"/>
                            </a:lnTo>
                            <a:lnTo>
                              <a:pt x="248" y="154"/>
                            </a:lnTo>
                            <a:lnTo>
                              <a:pt x="252" y="152"/>
                            </a:lnTo>
                            <a:lnTo>
                              <a:pt x="256" y="151"/>
                            </a:lnTo>
                            <a:lnTo>
                              <a:pt x="260" y="148"/>
                            </a:lnTo>
                            <a:lnTo>
                              <a:pt x="264" y="147"/>
                            </a:lnTo>
                            <a:lnTo>
                              <a:pt x="267" y="145"/>
                            </a:lnTo>
                            <a:lnTo>
                              <a:pt x="271" y="144"/>
                            </a:lnTo>
                            <a:lnTo>
                              <a:pt x="275" y="142"/>
                            </a:lnTo>
                            <a:lnTo>
                              <a:pt x="282" y="139"/>
                            </a:lnTo>
                            <a:lnTo>
                              <a:pt x="288" y="137"/>
                            </a:lnTo>
                            <a:lnTo>
                              <a:pt x="293" y="136"/>
                            </a:lnTo>
                            <a:lnTo>
                              <a:pt x="297" y="134"/>
                            </a:lnTo>
                            <a:lnTo>
                              <a:pt x="303" y="132"/>
                            </a:lnTo>
                            <a:lnTo>
                              <a:pt x="307" y="131"/>
                            </a:lnTo>
                            <a:lnTo>
                              <a:pt x="311" y="130"/>
                            </a:lnTo>
                            <a:lnTo>
                              <a:pt x="315" y="128"/>
                            </a:lnTo>
                            <a:lnTo>
                              <a:pt x="320" y="127"/>
                            </a:lnTo>
                            <a:lnTo>
                              <a:pt x="324" y="126"/>
                            </a:lnTo>
                            <a:lnTo>
                              <a:pt x="327" y="125"/>
                            </a:lnTo>
                            <a:lnTo>
                              <a:pt x="331" y="124"/>
                            </a:lnTo>
                            <a:lnTo>
                              <a:pt x="335" y="123"/>
                            </a:lnTo>
                            <a:lnTo>
                              <a:pt x="339" y="123"/>
                            </a:lnTo>
                            <a:lnTo>
                              <a:pt x="339" y="120"/>
                            </a:lnTo>
                            <a:lnTo>
                              <a:pt x="339" y="116"/>
                            </a:lnTo>
                            <a:lnTo>
                              <a:pt x="339" y="114"/>
                            </a:lnTo>
                            <a:lnTo>
                              <a:pt x="339" y="111"/>
                            </a:lnTo>
                            <a:lnTo>
                              <a:pt x="339" y="107"/>
                            </a:lnTo>
                            <a:lnTo>
                              <a:pt x="339" y="104"/>
                            </a:lnTo>
                            <a:lnTo>
                              <a:pt x="341" y="101"/>
                            </a:lnTo>
                            <a:lnTo>
                              <a:pt x="344" y="99"/>
                            </a:lnTo>
                            <a:lnTo>
                              <a:pt x="345" y="95"/>
                            </a:lnTo>
                            <a:lnTo>
                              <a:pt x="346" y="93"/>
                            </a:lnTo>
                            <a:lnTo>
                              <a:pt x="349" y="90"/>
                            </a:lnTo>
                            <a:lnTo>
                              <a:pt x="352" y="88"/>
                            </a:lnTo>
                            <a:lnTo>
                              <a:pt x="356" y="86"/>
                            </a:lnTo>
                            <a:lnTo>
                              <a:pt x="360" y="82"/>
                            </a:lnTo>
                            <a:lnTo>
                              <a:pt x="363" y="80"/>
                            </a:lnTo>
                            <a:lnTo>
                              <a:pt x="367" y="78"/>
                            </a:lnTo>
                            <a:lnTo>
                              <a:pt x="374" y="74"/>
                            </a:lnTo>
                            <a:lnTo>
                              <a:pt x="378" y="71"/>
                            </a:lnTo>
                            <a:lnTo>
                              <a:pt x="382" y="70"/>
                            </a:lnTo>
                            <a:lnTo>
                              <a:pt x="387" y="67"/>
                            </a:lnTo>
                            <a:lnTo>
                              <a:pt x="393" y="66"/>
                            </a:lnTo>
                            <a:lnTo>
                              <a:pt x="398" y="65"/>
                            </a:lnTo>
                            <a:lnTo>
                              <a:pt x="402" y="65"/>
                            </a:lnTo>
                            <a:lnTo>
                              <a:pt x="409" y="64"/>
                            </a:lnTo>
                            <a:lnTo>
                              <a:pt x="414" y="64"/>
                            </a:lnTo>
                            <a:lnTo>
                              <a:pt x="419" y="64"/>
                            </a:lnTo>
                            <a:lnTo>
                              <a:pt x="423" y="64"/>
                            </a:lnTo>
                            <a:lnTo>
                              <a:pt x="428" y="64"/>
                            </a:lnTo>
                            <a:lnTo>
                              <a:pt x="432" y="65"/>
                            </a:lnTo>
                            <a:lnTo>
                              <a:pt x="436" y="66"/>
                            </a:lnTo>
                            <a:lnTo>
                              <a:pt x="442" y="68"/>
                            </a:lnTo>
                            <a:lnTo>
                              <a:pt x="446" y="70"/>
                            </a:lnTo>
                            <a:lnTo>
                              <a:pt x="451" y="72"/>
                            </a:lnTo>
                            <a:lnTo>
                              <a:pt x="455" y="74"/>
                            </a:lnTo>
                            <a:lnTo>
                              <a:pt x="460" y="77"/>
                            </a:lnTo>
                            <a:lnTo>
                              <a:pt x="462" y="79"/>
                            </a:lnTo>
                            <a:lnTo>
                              <a:pt x="465" y="82"/>
                            </a:lnTo>
                            <a:lnTo>
                              <a:pt x="469" y="84"/>
                            </a:lnTo>
                            <a:lnTo>
                              <a:pt x="472" y="86"/>
                            </a:lnTo>
                            <a:lnTo>
                              <a:pt x="476" y="90"/>
                            </a:lnTo>
                            <a:lnTo>
                              <a:pt x="477" y="93"/>
                            </a:lnTo>
                            <a:lnTo>
                              <a:pt x="480" y="95"/>
                            </a:lnTo>
                            <a:lnTo>
                              <a:pt x="481" y="98"/>
                            </a:lnTo>
                            <a:lnTo>
                              <a:pt x="483" y="101"/>
                            </a:lnTo>
                            <a:lnTo>
                              <a:pt x="484" y="103"/>
                            </a:lnTo>
                            <a:lnTo>
                              <a:pt x="484" y="106"/>
                            </a:lnTo>
                            <a:lnTo>
                              <a:pt x="484" y="108"/>
                            </a:lnTo>
                            <a:lnTo>
                              <a:pt x="486" y="111"/>
                            </a:lnTo>
                            <a:lnTo>
                              <a:pt x="486" y="114"/>
                            </a:lnTo>
                            <a:lnTo>
                              <a:pt x="486" y="116"/>
                            </a:lnTo>
                            <a:lnTo>
                              <a:pt x="486" y="119"/>
                            </a:lnTo>
                            <a:lnTo>
                              <a:pt x="486" y="123"/>
                            </a:lnTo>
                            <a:lnTo>
                              <a:pt x="483" y="126"/>
                            </a:lnTo>
                            <a:lnTo>
                              <a:pt x="477" y="130"/>
                            </a:lnTo>
                            <a:lnTo>
                              <a:pt x="475" y="132"/>
                            </a:lnTo>
                            <a:lnTo>
                              <a:pt x="472" y="134"/>
                            </a:lnTo>
                            <a:lnTo>
                              <a:pt x="465" y="136"/>
                            </a:lnTo>
                            <a:lnTo>
                              <a:pt x="461" y="138"/>
                            </a:lnTo>
                            <a:lnTo>
                              <a:pt x="457" y="139"/>
                            </a:lnTo>
                            <a:lnTo>
                              <a:pt x="453" y="140"/>
                            </a:lnTo>
                            <a:lnTo>
                              <a:pt x="449" y="141"/>
                            </a:lnTo>
                            <a:lnTo>
                              <a:pt x="443" y="142"/>
                            </a:lnTo>
                            <a:lnTo>
                              <a:pt x="438" y="144"/>
                            </a:lnTo>
                            <a:lnTo>
                              <a:pt x="432" y="144"/>
                            </a:lnTo>
                            <a:lnTo>
                              <a:pt x="427" y="144"/>
                            </a:lnTo>
                            <a:lnTo>
                              <a:pt x="421" y="145"/>
                            </a:lnTo>
                            <a:lnTo>
                              <a:pt x="416" y="145"/>
                            </a:lnTo>
                            <a:lnTo>
                              <a:pt x="410" y="145"/>
                            </a:lnTo>
                            <a:lnTo>
                              <a:pt x="404" y="145"/>
                            </a:lnTo>
                            <a:lnTo>
                              <a:pt x="398" y="145"/>
                            </a:lnTo>
                            <a:lnTo>
                              <a:pt x="393" y="145"/>
                            </a:lnTo>
                            <a:lnTo>
                              <a:pt x="389" y="145"/>
                            </a:lnTo>
                            <a:lnTo>
                              <a:pt x="384" y="145"/>
                            </a:lnTo>
                            <a:lnTo>
                              <a:pt x="379" y="144"/>
                            </a:lnTo>
                            <a:lnTo>
                              <a:pt x="374" y="143"/>
                            </a:lnTo>
                            <a:lnTo>
                              <a:pt x="371" y="142"/>
                            </a:lnTo>
                            <a:lnTo>
                              <a:pt x="367" y="140"/>
                            </a:lnTo>
                            <a:lnTo>
                              <a:pt x="363" y="139"/>
                            </a:lnTo>
                            <a:lnTo>
                              <a:pt x="359" y="137"/>
                            </a:lnTo>
                            <a:lnTo>
                              <a:pt x="356" y="136"/>
                            </a:lnTo>
                            <a:lnTo>
                              <a:pt x="352" y="136"/>
                            </a:lnTo>
                            <a:lnTo>
                              <a:pt x="348" y="135"/>
                            </a:lnTo>
                            <a:lnTo>
                              <a:pt x="344" y="134"/>
                            </a:lnTo>
                            <a:lnTo>
                              <a:pt x="341" y="134"/>
                            </a:lnTo>
                            <a:lnTo>
                              <a:pt x="337" y="134"/>
                            </a:lnTo>
                            <a:lnTo>
                              <a:pt x="333" y="134"/>
                            </a:lnTo>
                            <a:lnTo>
                              <a:pt x="329" y="135"/>
                            </a:lnTo>
                            <a:lnTo>
                              <a:pt x="326" y="136"/>
                            </a:lnTo>
                            <a:lnTo>
                              <a:pt x="322" y="137"/>
                            </a:lnTo>
                            <a:lnTo>
                              <a:pt x="318" y="139"/>
                            </a:lnTo>
                            <a:lnTo>
                              <a:pt x="314" y="141"/>
                            </a:lnTo>
                            <a:lnTo>
                              <a:pt x="312" y="143"/>
                            </a:lnTo>
                            <a:lnTo>
                              <a:pt x="309" y="144"/>
                            </a:lnTo>
                            <a:lnTo>
                              <a:pt x="305" y="146"/>
                            </a:lnTo>
                            <a:lnTo>
                              <a:pt x="301" y="148"/>
                            </a:lnTo>
                            <a:lnTo>
                              <a:pt x="297" y="151"/>
                            </a:lnTo>
                            <a:lnTo>
                              <a:pt x="294" y="152"/>
                            </a:lnTo>
                            <a:lnTo>
                              <a:pt x="290" y="153"/>
                            </a:lnTo>
                            <a:lnTo>
                              <a:pt x="286" y="155"/>
                            </a:lnTo>
                            <a:lnTo>
                              <a:pt x="282" y="156"/>
                            </a:lnTo>
                            <a:lnTo>
                              <a:pt x="279" y="157"/>
                            </a:lnTo>
                            <a:lnTo>
                              <a:pt x="275" y="158"/>
                            </a:lnTo>
                            <a:lnTo>
                              <a:pt x="271" y="160"/>
                            </a:lnTo>
                            <a:lnTo>
                              <a:pt x="267" y="160"/>
                            </a:lnTo>
                            <a:lnTo>
                              <a:pt x="264" y="161"/>
                            </a:lnTo>
                            <a:lnTo>
                              <a:pt x="260" y="162"/>
                            </a:lnTo>
                            <a:lnTo>
                              <a:pt x="256" y="163"/>
                            </a:lnTo>
                            <a:lnTo>
                              <a:pt x="252" y="164"/>
                            </a:lnTo>
                            <a:lnTo>
                              <a:pt x="249" y="164"/>
                            </a:lnTo>
                            <a:lnTo>
                              <a:pt x="245" y="165"/>
                            </a:lnTo>
                            <a:lnTo>
                              <a:pt x="241" y="165"/>
                            </a:lnTo>
                            <a:lnTo>
                              <a:pt x="237" y="166"/>
                            </a:lnTo>
                            <a:lnTo>
                              <a:pt x="234" y="166"/>
                            </a:lnTo>
                            <a:lnTo>
                              <a:pt x="237" y="168"/>
                            </a:lnTo>
                            <a:lnTo>
                              <a:pt x="240" y="170"/>
                            </a:lnTo>
                            <a:lnTo>
                              <a:pt x="245" y="173"/>
                            </a:lnTo>
                            <a:lnTo>
                              <a:pt x="249" y="174"/>
                            </a:lnTo>
                            <a:lnTo>
                              <a:pt x="253" y="176"/>
                            </a:lnTo>
                            <a:lnTo>
                              <a:pt x="259" y="177"/>
                            </a:lnTo>
                            <a:lnTo>
                              <a:pt x="263" y="178"/>
                            </a:lnTo>
                            <a:lnTo>
                              <a:pt x="268" y="180"/>
                            </a:lnTo>
                            <a:lnTo>
                              <a:pt x="273" y="181"/>
                            </a:lnTo>
                            <a:lnTo>
                              <a:pt x="278" y="183"/>
                            </a:lnTo>
                            <a:lnTo>
                              <a:pt x="284" y="185"/>
                            </a:lnTo>
                            <a:lnTo>
                              <a:pt x="288" y="185"/>
                            </a:lnTo>
                            <a:lnTo>
                              <a:pt x="293" y="187"/>
                            </a:lnTo>
                            <a:lnTo>
                              <a:pt x="297" y="189"/>
                            </a:lnTo>
                            <a:lnTo>
                              <a:pt x="303" y="190"/>
                            </a:lnTo>
                            <a:lnTo>
                              <a:pt x="307" y="192"/>
                            </a:lnTo>
                            <a:lnTo>
                              <a:pt x="311" y="193"/>
                            </a:lnTo>
                            <a:lnTo>
                              <a:pt x="315" y="195"/>
                            </a:lnTo>
                            <a:lnTo>
                              <a:pt x="319" y="198"/>
                            </a:lnTo>
                            <a:lnTo>
                              <a:pt x="323" y="199"/>
                            </a:lnTo>
                            <a:lnTo>
                              <a:pt x="327" y="201"/>
                            </a:lnTo>
                            <a:lnTo>
                              <a:pt x="330" y="203"/>
                            </a:lnTo>
                            <a:lnTo>
                              <a:pt x="334" y="205"/>
                            </a:lnTo>
                            <a:lnTo>
                              <a:pt x="338" y="208"/>
                            </a:lnTo>
                            <a:lnTo>
                              <a:pt x="342" y="210"/>
                            </a:lnTo>
                            <a:lnTo>
                              <a:pt x="346" y="212"/>
                            </a:lnTo>
                            <a:lnTo>
                              <a:pt x="349" y="214"/>
                            </a:lnTo>
                            <a:lnTo>
                              <a:pt x="353" y="217"/>
                            </a:lnTo>
                            <a:lnTo>
                              <a:pt x="359" y="220"/>
                            </a:lnTo>
                            <a:lnTo>
                              <a:pt x="361" y="222"/>
                            </a:lnTo>
                            <a:lnTo>
                              <a:pt x="364" y="224"/>
                            </a:lnTo>
                            <a:lnTo>
                              <a:pt x="367" y="226"/>
                            </a:lnTo>
                            <a:lnTo>
                              <a:pt x="364" y="224"/>
                            </a:lnTo>
                            <a:lnTo>
                              <a:pt x="363" y="222"/>
                            </a:lnTo>
                            <a:lnTo>
                              <a:pt x="359" y="221"/>
                            </a:lnTo>
                            <a:lnTo>
                              <a:pt x="356" y="219"/>
                            </a:lnTo>
                            <a:lnTo>
                              <a:pt x="352" y="217"/>
                            </a:lnTo>
                            <a:lnTo>
                              <a:pt x="348" y="215"/>
                            </a:lnTo>
                            <a:lnTo>
                              <a:pt x="346" y="214"/>
                            </a:lnTo>
                            <a:lnTo>
                              <a:pt x="342" y="213"/>
                            </a:lnTo>
                            <a:lnTo>
                              <a:pt x="339" y="210"/>
                            </a:lnTo>
                            <a:lnTo>
                              <a:pt x="335" y="209"/>
                            </a:lnTo>
                            <a:lnTo>
                              <a:pt x="331" y="207"/>
                            </a:lnTo>
                            <a:lnTo>
                              <a:pt x="329" y="205"/>
                            </a:lnTo>
                            <a:lnTo>
                              <a:pt x="326" y="205"/>
                            </a:lnTo>
                            <a:lnTo>
                              <a:pt x="322" y="203"/>
                            </a:lnTo>
                            <a:lnTo>
                              <a:pt x="319" y="201"/>
                            </a:lnTo>
                            <a:lnTo>
                              <a:pt x="315" y="199"/>
                            </a:lnTo>
                            <a:lnTo>
                              <a:pt x="311" y="197"/>
                            </a:lnTo>
                            <a:lnTo>
                              <a:pt x="308" y="195"/>
                            </a:lnTo>
                            <a:lnTo>
                              <a:pt x="304" y="194"/>
                            </a:lnTo>
                            <a:lnTo>
                              <a:pt x="300" y="193"/>
                            </a:lnTo>
                            <a:lnTo>
                              <a:pt x="296" y="191"/>
                            </a:lnTo>
                            <a:lnTo>
                              <a:pt x="292" y="190"/>
                            </a:lnTo>
                            <a:lnTo>
                              <a:pt x="288" y="189"/>
                            </a:lnTo>
                            <a:lnTo>
                              <a:pt x="284" y="189"/>
                            </a:lnTo>
                            <a:lnTo>
                              <a:pt x="281" y="188"/>
                            </a:lnTo>
                            <a:lnTo>
                              <a:pt x="277" y="186"/>
                            </a:lnTo>
                            <a:lnTo>
                              <a:pt x="273" y="185"/>
                            </a:lnTo>
                            <a:lnTo>
                              <a:pt x="268" y="184"/>
                            </a:lnTo>
                            <a:lnTo>
                              <a:pt x="266" y="183"/>
                            </a:lnTo>
                            <a:lnTo>
                              <a:pt x="262" y="181"/>
                            </a:lnTo>
                            <a:lnTo>
                              <a:pt x="258" y="180"/>
                            </a:lnTo>
                            <a:lnTo>
                              <a:pt x="256" y="178"/>
                            </a:lnTo>
                            <a:lnTo>
                              <a:pt x="252" y="177"/>
                            </a:lnTo>
                            <a:lnTo>
                              <a:pt x="249" y="175"/>
                            </a:lnTo>
                            <a:lnTo>
                              <a:pt x="247" y="173"/>
                            </a:lnTo>
                            <a:lnTo>
                              <a:pt x="244" y="170"/>
                            </a:lnTo>
                            <a:lnTo>
                              <a:pt x="243" y="173"/>
                            </a:lnTo>
                            <a:lnTo>
                              <a:pt x="243" y="175"/>
                            </a:lnTo>
                            <a:lnTo>
                              <a:pt x="243" y="177"/>
                            </a:lnTo>
                            <a:lnTo>
                              <a:pt x="244" y="181"/>
                            </a:lnTo>
                            <a:lnTo>
                              <a:pt x="247" y="186"/>
                            </a:lnTo>
                            <a:lnTo>
                              <a:pt x="248" y="190"/>
                            </a:lnTo>
                            <a:lnTo>
                              <a:pt x="251" y="193"/>
                            </a:lnTo>
                            <a:lnTo>
                              <a:pt x="253" y="197"/>
                            </a:lnTo>
                            <a:lnTo>
                              <a:pt x="256" y="200"/>
                            </a:lnTo>
                            <a:lnTo>
                              <a:pt x="260" y="202"/>
                            </a:lnTo>
                            <a:lnTo>
                              <a:pt x="264" y="205"/>
                            </a:lnTo>
                            <a:lnTo>
                              <a:pt x="268" y="207"/>
                            </a:lnTo>
                            <a:lnTo>
                              <a:pt x="274" y="209"/>
                            </a:lnTo>
                            <a:lnTo>
                              <a:pt x="278" y="211"/>
                            </a:lnTo>
                            <a:lnTo>
                              <a:pt x="284" y="214"/>
                            </a:lnTo>
                            <a:lnTo>
                              <a:pt x="288" y="215"/>
                            </a:lnTo>
                            <a:lnTo>
                              <a:pt x="292" y="218"/>
                            </a:lnTo>
                            <a:lnTo>
                              <a:pt x="296" y="220"/>
                            </a:lnTo>
                            <a:lnTo>
                              <a:pt x="300" y="222"/>
                            </a:lnTo>
                            <a:lnTo>
                              <a:pt x="303" y="226"/>
                            </a:lnTo>
                            <a:lnTo>
                              <a:pt x="305" y="229"/>
                            </a:lnTo>
                            <a:lnTo>
                              <a:pt x="308" y="232"/>
                            </a:lnTo>
                            <a:lnTo>
                              <a:pt x="311" y="235"/>
                            </a:lnTo>
                            <a:lnTo>
                              <a:pt x="314" y="238"/>
                            </a:lnTo>
                            <a:lnTo>
                              <a:pt x="315" y="241"/>
                            </a:lnTo>
                            <a:lnTo>
                              <a:pt x="316" y="244"/>
                            </a:lnTo>
                            <a:lnTo>
                              <a:pt x="318" y="247"/>
                            </a:lnTo>
                            <a:lnTo>
                              <a:pt x="318" y="250"/>
                            </a:lnTo>
                            <a:lnTo>
                              <a:pt x="319" y="253"/>
                            </a:lnTo>
                            <a:lnTo>
                              <a:pt x="319" y="256"/>
                            </a:lnTo>
                            <a:lnTo>
                              <a:pt x="320" y="259"/>
                            </a:lnTo>
                            <a:lnTo>
                              <a:pt x="320" y="261"/>
                            </a:lnTo>
                            <a:lnTo>
                              <a:pt x="320" y="263"/>
                            </a:lnTo>
                            <a:lnTo>
                              <a:pt x="320" y="266"/>
                            </a:lnTo>
                            <a:lnTo>
                              <a:pt x="320" y="268"/>
                            </a:lnTo>
                            <a:lnTo>
                              <a:pt x="320" y="271"/>
                            </a:lnTo>
                            <a:lnTo>
                              <a:pt x="322" y="273"/>
                            </a:lnTo>
                            <a:lnTo>
                              <a:pt x="322" y="276"/>
                            </a:lnTo>
                            <a:lnTo>
                              <a:pt x="319" y="273"/>
                            </a:lnTo>
                            <a:lnTo>
                              <a:pt x="316" y="269"/>
                            </a:lnTo>
                            <a:lnTo>
                              <a:pt x="314" y="265"/>
                            </a:lnTo>
                            <a:lnTo>
                              <a:pt x="312" y="263"/>
                            </a:lnTo>
                            <a:lnTo>
                              <a:pt x="311" y="259"/>
                            </a:lnTo>
                            <a:lnTo>
                              <a:pt x="309" y="257"/>
                            </a:lnTo>
                            <a:lnTo>
                              <a:pt x="309" y="254"/>
                            </a:lnTo>
                            <a:lnTo>
                              <a:pt x="309" y="251"/>
                            </a:lnTo>
                            <a:lnTo>
                              <a:pt x="308" y="250"/>
                            </a:lnTo>
                            <a:lnTo>
                              <a:pt x="308" y="247"/>
                            </a:lnTo>
                            <a:lnTo>
                              <a:pt x="308" y="245"/>
                            </a:lnTo>
                            <a:lnTo>
                              <a:pt x="307" y="243"/>
                            </a:lnTo>
                            <a:lnTo>
                              <a:pt x="305" y="240"/>
                            </a:lnTo>
                            <a:lnTo>
                              <a:pt x="305" y="238"/>
                            </a:lnTo>
                            <a:lnTo>
                              <a:pt x="304" y="235"/>
                            </a:lnTo>
                            <a:lnTo>
                              <a:pt x="303" y="233"/>
                            </a:lnTo>
                            <a:lnTo>
                              <a:pt x="301" y="230"/>
                            </a:lnTo>
                            <a:lnTo>
                              <a:pt x="301" y="227"/>
                            </a:lnTo>
                            <a:lnTo>
                              <a:pt x="299" y="225"/>
                            </a:lnTo>
                            <a:lnTo>
                              <a:pt x="299" y="223"/>
                            </a:lnTo>
                            <a:lnTo>
                              <a:pt x="296" y="221"/>
                            </a:lnTo>
                            <a:lnTo>
                              <a:pt x="293" y="218"/>
                            </a:lnTo>
                            <a:lnTo>
                              <a:pt x="286" y="214"/>
                            </a:lnTo>
                            <a:lnTo>
                              <a:pt x="284" y="211"/>
                            </a:lnTo>
                            <a:lnTo>
                              <a:pt x="279" y="209"/>
                            </a:lnTo>
                            <a:lnTo>
                              <a:pt x="277" y="206"/>
                            </a:lnTo>
                            <a:lnTo>
                              <a:pt x="273" y="205"/>
                            </a:lnTo>
                            <a:lnTo>
                              <a:pt x="270" y="202"/>
                            </a:lnTo>
                            <a:lnTo>
                              <a:pt x="264" y="199"/>
                            </a:lnTo>
                            <a:lnTo>
                              <a:pt x="259" y="195"/>
                            </a:lnTo>
                            <a:lnTo>
                              <a:pt x="256" y="193"/>
                            </a:lnTo>
                            <a:lnTo>
                              <a:pt x="252" y="189"/>
                            </a:lnTo>
                            <a:lnTo>
                              <a:pt x="249" y="186"/>
                            </a:lnTo>
                            <a:lnTo>
                              <a:pt x="247" y="183"/>
                            </a:lnTo>
                            <a:lnTo>
                              <a:pt x="244" y="180"/>
                            </a:lnTo>
                            <a:lnTo>
                              <a:pt x="243" y="178"/>
                            </a:lnTo>
                            <a:lnTo>
                              <a:pt x="241" y="176"/>
                            </a:lnTo>
                            <a:lnTo>
                              <a:pt x="240" y="173"/>
                            </a:lnTo>
                            <a:lnTo>
                              <a:pt x="238" y="176"/>
                            </a:lnTo>
                            <a:lnTo>
                              <a:pt x="238" y="179"/>
                            </a:lnTo>
                            <a:lnTo>
                              <a:pt x="238" y="183"/>
                            </a:lnTo>
                            <a:lnTo>
                              <a:pt x="238" y="186"/>
                            </a:lnTo>
                            <a:lnTo>
                              <a:pt x="238" y="190"/>
                            </a:lnTo>
                            <a:lnTo>
                              <a:pt x="238" y="194"/>
                            </a:lnTo>
                            <a:lnTo>
                              <a:pt x="240" y="198"/>
                            </a:lnTo>
                            <a:lnTo>
                              <a:pt x="240" y="200"/>
                            </a:lnTo>
                            <a:lnTo>
                              <a:pt x="241" y="204"/>
                            </a:lnTo>
                            <a:lnTo>
                              <a:pt x="244" y="207"/>
                            </a:lnTo>
                            <a:lnTo>
                              <a:pt x="245" y="211"/>
                            </a:lnTo>
                            <a:lnTo>
                              <a:pt x="248" y="214"/>
                            </a:lnTo>
                            <a:lnTo>
                              <a:pt x="251" y="218"/>
                            </a:lnTo>
                            <a:lnTo>
                              <a:pt x="253" y="222"/>
                            </a:lnTo>
                            <a:lnTo>
                              <a:pt x="256" y="225"/>
                            </a:lnTo>
                            <a:lnTo>
                              <a:pt x="259" y="229"/>
                            </a:lnTo>
                            <a:lnTo>
                              <a:pt x="262" y="232"/>
                            </a:lnTo>
                            <a:lnTo>
                              <a:pt x="264" y="235"/>
                            </a:lnTo>
                            <a:lnTo>
                              <a:pt x="267" y="238"/>
                            </a:lnTo>
                            <a:lnTo>
                              <a:pt x="268" y="242"/>
                            </a:lnTo>
                            <a:lnTo>
                              <a:pt x="270" y="246"/>
                            </a:lnTo>
                            <a:lnTo>
                              <a:pt x="271" y="249"/>
                            </a:lnTo>
                            <a:lnTo>
                              <a:pt x="273" y="253"/>
                            </a:lnTo>
                            <a:lnTo>
                              <a:pt x="274" y="256"/>
                            </a:lnTo>
                            <a:lnTo>
                              <a:pt x="275" y="260"/>
                            </a:lnTo>
                            <a:lnTo>
                              <a:pt x="277" y="264"/>
                            </a:lnTo>
                            <a:lnTo>
                              <a:pt x="278" y="270"/>
                            </a:lnTo>
                            <a:lnTo>
                              <a:pt x="278" y="274"/>
                            </a:lnTo>
                            <a:lnTo>
                              <a:pt x="279" y="278"/>
                            </a:lnTo>
                            <a:lnTo>
                              <a:pt x="279" y="281"/>
                            </a:lnTo>
                            <a:lnTo>
                              <a:pt x="281" y="284"/>
                            </a:lnTo>
                            <a:lnTo>
                              <a:pt x="281" y="288"/>
                            </a:lnTo>
                            <a:lnTo>
                              <a:pt x="281" y="291"/>
                            </a:lnTo>
                            <a:lnTo>
                              <a:pt x="281" y="295"/>
                            </a:lnTo>
                            <a:lnTo>
                              <a:pt x="281" y="298"/>
                            </a:lnTo>
                            <a:lnTo>
                              <a:pt x="281" y="304"/>
                            </a:lnTo>
                            <a:lnTo>
                              <a:pt x="281" y="307"/>
                            </a:lnTo>
                            <a:lnTo>
                              <a:pt x="281" y="309"/>
                            </a:lnTo>
                            <a:lnTo>
                              <a:pt x="281" y="312"/>
                            </a:lnTo>
                            <a:lnTo>
                              <a:pt x="281" y="315"/>
                            </a:lnTo>
                            <a:lnTo>
                              <a:pt x="281" y="317"/>
                            </a:lnTo>
                            <a:lnTo>
                              <a:pt x="282" y="315"/>
                            </a:lnTo>
                            <a:lnTo>
                              <a:pt x="282" y="313"/>
                            </a:lnTo>
                            <a:lnTo>
                              <a:pt x="282" y="309"/>
                            </a:lnTo>
                            <a:lnTo>
                              <a:pt x="282" y="306"/>
                            </a:lnTo>
                            <a:lnTo>
                              <a:pt x="282" y="302"/>
                            </a:lnTo>
                            <a:lnTo>
                              <a:pt x="284" y="298"/>
                            </a:lnTo>
                            <a:lnTo>
                              <a:pt x="284" y="295"/>
                            </a:lnTo>
                            <a:lnTo>
                              <a:pt x="285" y="291"/>
                            </a:lnTo>
                            <a:lnTo>
                              <a:pt x="285" y="288"/>
                            </a:lnTo>
                            <a:lnTo>
                              <a:pt x="285" y="284"/>
                            </a:lnTo>
                            <a:lnTo>
                              <a:pt x="285" y="281"/>
                            </a:lnTo>
                            <a:lnTo>
                              <a:pt x="286" y="276"/>
                            </a:lnTo>
                            <a:lnTo>
                              <a:pt x="286" y="273"/>
                            </a:lnTo>
                            <a:lnTo>
                              <a:pt x="286" y="270"/>
                            </a:lnTo>
                            <a:lnTo>
                              <a:pt x="286" y="267"/>
                            </a:lnTo>
                            <a:lnTo>
                              <a:pt x="285" y="263"/>
                            </a:lnTo>
                            <a:lnTo>
                              <a:pt x="284" y="260"/>
                            </a:lnTo>
                            <a:lnTo>
                              <a:pt x="282" y="257"/>
                            </a:lnTo>
                            <a:lnTo>
                              <a:pt x="279" y="251"/>
                            </a:lnTo>
                            <a:lnTo>
                              <a:pt x="279" y="248"/>
                            </a:lnTo>
                            <a:lnTo>
                              <a:pt x="278" y="245"/>
                            </a:lnTo>
                            <a:lnTo>
                              <a:pt x="277" y="242"/>
                            </a:lnTo>
                            <a:lnTo>
                              <a:pt x="275" y="238"/>
                            </a:lnTo>
                            <a:lnTo>
                              <a:pt x="274" y="235"/>
                            </a:lnTo>
                            <a:lnTo>
                              <a:pt x="273" y="232"/>
                            </a:lnTo>
                            <a:lnTo>
                              <a:pt x="271" y="229"/>
                            </a:lnTo>
                            <a:lnTo>
                              <a:pt x="270" y="226"/>
                            </a:lnTo>
                            <a:lnTo>
                              <a:pt x="270" y="223"/>
                            </a:lnTo>
                            <a:lnTo>
                              <a:pt x="268" y="221"/>
                            </a:lnTo>
                            <a:lnTo>
                              <a:pt x="267" y="218"/>
                            </a:lnTo>
                            <a:lnTo>
                              <a:pt x="266" y="215"/>
                            </a:lnTo>
                            <a:lnTo>
                              <a:pt x="264" y="214"/>
                            </a:lnTo>
                            <a:lnTo>
                              <a:pt x="262" y="210"/>
                            </a:lnTo>
                            <a:lnTo>
                              <a:pt x="259" y="208"/>
                            </a:lnTo>
                            <a:lnTo>
                              <a:pt x="256" y="205"/>
                            </a:lnTo>
                            <a:lnTo>
                              <a:pt x="253" y="201"/>
                            </a:lnTo>
                            <a:lnTo>
                              <a:pt x="251" y="201"/>
                            </a:lnTo>
                            <a:lnTo>
                              <a:pt x="248" y="198"/>
                            </a:lnTo>
                            <a:lnTo>
                              <a:pt x="245" y="196"/>
                            </a:lnTo>
                            <a:lnTo>
                              <a:pt x="243" y="193"/>
                            </a:lnTo>
                            <a:lnTo>
                              <a:pt x="243" y="190"/>
                            </a:lnTo>
                            <a:lnTo>
                              <a:pt x="240" y="188"/>
                            </a:lnTo>
                            <a:lnTo>
                              <a:pt x="240" y="186"/>
                            </a:lnTo>
                            <a:lnTo>
                              <a:pt x="238" y="184"/>
                            </a:lnTo>
                            <a:lnTo>
                              <a:pt x="237" y="181"/>
                            </a:lnTo>
                            <a:lnTo>
                              <a:pt x="234" y="181"/>
                            </a:lnTo>
                            <a:lnTo>
                              <a:pt x="232" y="185"/>
                            </a:lnTo>
                            <a:lnTo>
                              <a:pt x="230" y="187"/>
                            </a:lnTo>
                            <a:lnTo>
                              <a:pt x="229" y="191"/>
                            </a:lnTo>
                            <a:lnTo>
                              <a:pt x="227" y="194"/>
                            </a:lnTo>
                            <a:lnTo>
                              <a:pt x="226" y="198"/>
                            </a:lnTo>
                            <a:lnTo>
                              <a:pt x="225" y="201"/>
                            </a:lnTo>
                            <a:lnTo>
                              <a:pt x="225" y="205"/>
                            </a:lnTo>
                            <a:lnTo>
                              <a:pt x="225" y="209"/>
                            </a:lnTo>
                            <a:lnTo>
                              <a:pt x="225" y="213"/>
                            </a:lnTo>
                            <a:lnTo>
                              <a:pt x="225" y="217"/>
                            </a:lnTo>
                            <a:lnTo>
                              <a:pt x="225" y="221"/>
                            </a:lnTo>
                            <a:lnTo>
                              <a:pt x="226" y="225"/>
                            </a:lnTo>
                            <a:lnTo>
                              <a:pt x="226" y="229"/>
                            </a:lnTo>
                            <a:lnTo>
                              <a:pt x="227" y="233"/>
                            </a:lnTo>
                            <a:lnTo>
                              <a:pt x="227" y="236"/>
                            </a:lnTo>
                            <a:lnTo>
                              <a:pt x="227" y="239"/>
                            </a:lnTo>
                            <a:lnTo>
                              <a:pt x="227" y="243"/>
                            </a:lnTo>
                            <a:lnTo>
                              <a:pt x="227" y="250"/>
                            </a:lnTo>
                            <a:lnTo>
                              <a:pt x="227" y="254"/>
                            </a:lnTo>
                            <a:lnTo>
                              <a:pt x="227" y="258"/>
                            </a:lnTo>
                            <a:lnTo>
                              <a:pt x="227" y="262"/>
                            </a:lnTo>
                            <a:lnTo>
                              <a:pt x="227" y="266"/>
                            </a:lnTo>
                            <a:lnTo>
                              <a:pt x="226" y="270"/>
                            </a:lnTo>
                            <a:lnTo>
                              <a:pt x="225" y="273"/>
                            </a:lnTo>
                            <a:lnTo>
                              <a:pt x="223" y="277"/>
                            </a:lnTo>
                            <a:lnTo>
                              <a:pt x="222" y="281"/>
                            </a:lnTo>
                            <a:lnTo>
                              <a:pt x="222" y="284"/>
                            </a:lnTo>
                            <a:lnTo>
                              <a:pt x="221" y="288"/>
                            </a:lnTo>
                            <a:lnTo>
                              <a:pt x="219" y="292"/>
                            </a:lnTo>
                            <a:lnTo>
                              <a:pt x="218" y="296"/>
                            </a:lnTo>
                            <a:lnTo>
                              <a:pt x="217" y="299"/>
                            </a:lnTo>
                            <a:lnTo>
                              <a:pt x="215" y="302"/>
                            </a:lnTo>
                            <a:lnTo>
                              <a:pt x="214" y="305"/>
                            </a:lnTo>
                            <a:lnTo>
                              <a:pt x="212" y="309"/>
                            </a:lnTo>
                            <a:lnTo>
                              <a:pt x="211" y="312"/>
                            </a:lnTo>
                            <a:lnTo>
                              <a:pt x="210" y="315"/>
                            </a:lnTo>
                            <a:lnTo>
                              <a:pt x="208" y="318"/>
                            </a:lnTo>
                            <a:lnTo>
                              <a:pt x="206" y="321"/>
                            </a:lnTo>
                            <a:lnTo>
                              <a:pt x="204" y="324"/>
                            </a:lnTo>
                            <a:lnTo>
                              <a:pt x="203" y="327"/>
                            </a:lnTo>
                            <a:lnTo>
                              <a:pt x="203" y="331"/>
                            </a:lnTo>
                            <a:lnTo>
                              <a:pt x="203" y="334"/>
                            </a:lnTo>
                            <a:lnTo>
                              <a:pt x="201" y="338"/>
                            </a:lnTo>
                            <a:lnTo>
                              <a:pt x="200" y="334"/>
                            </a:lnTo>
                            <a:lnTo>
                              <a:pt x="200" y="332"/>
                            </a:lnTo>
                            <a:lnTo>
                              <a:pt x="200" y="328"/>
                            </a:lnTo>
                            <a:lnTo>
                              <a:pt x="200" y="325"/>
                            </a:lnTo>
                            <a:lnTo>
                              <a:pt x="200" y="321"/>
                            </a:lnTo>
                            <a:lnTo>
                              <a:pt x="201" y="317"/>
                            </a:lnTo>
                            <a:lnTo>
                              <a:pt x="203" y="314"/>
                            </a:lnTo>
                            <a:lnTo>
                              <a:pt x="204" y="312"/>
                            </a:lnTo>
                            <a:lnTo>
                              <a:pt x="206" y="309"/>
                            </a:lnTo>
                            <a:lnTo>
                              <a:pt x="207" y="305"/>
                            </a:lnTo>
                            <a:lnTo>
                              <a:pt x="208" y="303"/>
                            </a:lnTo>
                            <a:lnTo>
                              <a:pt x="210" y="300"/>
                            </a:lnTo>
                            <a:lnTo>
                              <a:pt x="210" y="298"/>
                            </a:lnTo>
                            <a:lnTo>
                              <a:pt x="211" y="296"/>
                            </a:lnTo>
                            <a:lnTo>
                              <a:pt x="212" y="292"/>
                            </a:lnTo>
                            <a:lnTo>
                              <a:pt x="214" y="290"/>
                            </a:lnTo>
                            <a:lnTo>
                              <a:pt x="215" y="288"/>
                            </a:lnTo>
                            <a:lnTo>
                              <a:pt x="217" y="285"/>
                            </a:lnTo>
                            <a:lnTo>
                              <a:pt x="219" y="283"/>
                            </a:lnTo>
                            <a:lnTo>
                              <a:pt x="221" y="280"/>
                            </a:lnTo>
                            <a:lnTo>
                              <a:pt x="223" y="277"/>
                            </a:lnTo>
                            <a:lnTo>
                              <a:pt x="225" y="274"/>
                            </a:lnTo>
                            <a:lnTo>
                              <a:pt x="227" y="270"/>
                            </a:lnTo>
                            <a:lnTo>
                              <a:pt x="229" y="267"/>
                            </a:lnTo>
                            <a:lnTo>
                              <a:pt x="232" y="263"/>
                            </a:lnTo>
                            <a:lnTo>
                              <a:pt x="233" y="259"/>
                            </a:lnTo>
                            <a:lnTo>
                              <a:pt x="234" y="256"/>
                            </a:lnTo>
                            <a:lnTo>
                              <a:pt x="236" y="253"/>
                            </a:lnTo>
                            <a:lnTo>
                              <a:pt x="237" y="250"/>
                            </a:lnTo>
                            <a:lnTo>
                              <a:pt x="238" y="246"/>
                            </a:lnTo>
                            <a:lnTo>
                              <a:pt x="238" y="243"/>
                            </a:lnTo>
                            <a:lnTo>
                              <a:pt x="240" y="240"/>
                            </a:lnTo>
                            <a:lnTo>
                              <a:pt x="240" y="237"/>
                            </a:lnTo>
                            <a:lnTo>
                              <a:pt x="240" y="234"/>
                            </a:lnTo>
                            <a:lnTo>
                              <a:pt x="240" y="230"/>
                            </a:lnTo>
                            <a:lnTo>
                              <a:pt x="240" y="227"/>
                            </a:lnTo>
                            <a:lnTo>
                              <a:pt x="240" y="225"/>
                            </a:lnTo>
                            <a:lnTo>
                              <a:pt x="240" y="221"/>
                            </a:lnTo>
                            <a:lnTo>
                              <a:pt x="240" y="218"/>
                            </a:lnTo>
                            <a:lnTo>
                              <a:pt x="240" y="214"/>
                            </a:lnTo>
                            <a:lnTo>
                              <a:pt x="240" y="210"/>
                            </a:lnTo>
                            <a:lnTo>
                              <a:pt x="240" y="207"/>
                            </a:lnTo>
                            <a:lnTo>
                              <a:pt x="240" y="204"/>
                            </a:lnTo>
                            <a:lnTo>
                              <a:pt x="240" y="201"/>
                            </a:lnTo>
                            <a:lnTo>
                              <a:pt x="240" y="198"/>
                            </a:lnTo>
                            <a:lnTo>
                              <a:pt x="240" y="194"/>
                            </a:lnTo>
                            <a:lnTo>
                              <a:pt x="240" y="191"/>
                            </a:lnTo>
                            <a:lnTo>
                              <a:pt x="240" y="188"/>
                            </a:lnTo>
                            <a:lnTo>
                              <a:pt x="241" y="185"/>
                            </a:lnTo>
                            <a:lnTo>
                              <a:pt x="241" y="181"/>
                            </a:lnTo>
                            <a:lnTo>
                              <a:pt x="243" y="178"/>
                            </a:lnTo>
                            <a:lnTo>
                              <a:pt x="243" y="175"/>
                            </a:lnTo>
                            <a:lnTo>
                              <a:pt x="243" y="173"/>
                            </a:lnTo>
                            <a:lnTo>
                              <a:pt x="243" y="170"/>
                            </a:lnTo>
                            <a:lnTo>
                              <a:pt x="243" y="168"/>
                            </a:lnTo>
                            <a:lnTo>
                              <a:pt x="243" y="165"/>
                            </a:lnTo>
                            <a:lnTo>
                              <a:pt x="238" y="169"/>
                            </a:lnTo>
                            <a:lnTo>
                              <a:pt x="234" y="173"/>
                            </a:lnTo>
                            <a:lnTo>
                              <a:pt x="232" y="176"/>
                            </a:lnTo>
                            <a:lnTo>
                              <a:pt x="229" y="178"/>
                            </a:lnTo>
                            <a:lnTo>
                              <a:pt x="227" y="181"/>
                            </a:lnTo>
                            <a:lnTo>
                              <a:pt x="225" y="184"/>
                            </a:lnTo>
                            <a:lnTo>
                              <a:pt x="222" y="187"/>
                            </a:lnTo>
                            <a:lnTo>
                              <a:pt x="219" y="190"/>
                            </a:lnTo>
                            <a:lnTo>
                              <a:pt x="218" y="194"/>
                            </a:lnTo>
                            <a:lnTo>
                              <a:pt x="215" y="198"/>
                            </a:lnTo>
                            <a:lnTo>
                              <a:pt x="215" y="201"/>
                            </a:lnTo>
                            <a:lnTo>
                              <a:pt x="214" y="205"/>
                            </a:lnTo>
                            <a:lnTo>
                              <a:pt x="212" y="208"/>
                            </a:lnTo>
                            <a:lnTo>
                              <a:pt x="211" y="212"/>
                            </a:lnTo>
                            <a:lnTo>
                              <a:pt x="211" y="216"/>
                            </a:lnTo>
                            <a:lnTo>
                              <a:pt x="210" y="220"/>
                            </a:lnTo>
                            <a:lnTo>
                              <a:pt x="208" y="224"/>
                            </a:lnTo>
                            <a:lnTo>
                              <a:pt x="207" y="228"/>
                            </a:lnTo>
                            <a:lnTo>
                              <a:pt x="206" y="231"/>
                            </a:lnTo>
                            <a:lnTo>
                              <a:pt x="204" y="235"/>
                            </a:lnTo>
                            <a:lnTo>
                              <a:pt x="203" y="238"/>
                            </a:lnTo>
                            <a:lnTo>
                              <a:pt x="201" y="243"/>
                            </a:lnTo>
                            <a:lnTo>
                              <a:pt x="199" y="245"/>
                            </a:lnTo>
                            <a:lnTo>
                              <a:pt x="197" y="247"/>
                            </a:lnTo>
                            <a:lnTo>
                              <a:pt x="196" y="251"/>
                            </a:lnTo>
                            <a:lnTo>
                              <a:pt x="193" y="254"/>
                            </a:lnTo>
                            <a:lnTo>
                              <a:pt x="192" y="257"/>
                            </a:lnTo>
                            <a:lnTo>
                              <a:pt x="189" y="260"/>
                            </a:lnTo>
                            <a:lnTo>
                              <a:pt x="186" y="263"/>
                            </a:lnTo>
                            <a:lnTo>
                              <a:pt x="182" y="267"/>
                            </a:lnTo>
                            <a:lnTo>
                              <a:pt x="180" y="270"/>
                            </a:lnTo>
                            <a:lnTo>
                              <a:pt x="177" y="274"/>
                            </a:lnTo>
                            <a:lnTo>
                              <a:pt x="173" y="277"/>
                            </a:lnTo>
                            <a:lnTo>
                              <a:pt x="171" y="280"/>
                            </a:lnTo>
                            <a:lnTo>
                              <a:pt x="169" y="283"/>
                            </a:lnTo>
                            <a:lnTo>
                              <a:pt x="166" y="286"/>
                            </a:lnTo>
                            <a:lnTo>
                              <a:pt x="163" y="289"/>
                            </a:lnTo>
                            <a:lnTo>
                              <a:pt x="161" y="292"/>
                            </a:lnTo>
                            <a:lnTo>
                              <a:pt x="158" y="296"/>
                            </a:lnTo>
                            <a:lnTo>
                              <a:pt x="156" y="300"/>
                            </a:lnTo>
                            <a:lnTo>
                              <a:pt x="154" y="303"/>
                            </a:lnTo>
                            <a:lnTo>
                              <a:pt x="152" y="306"/>
                            </a:lnTo>
                            <a:lnTo>
                              <a:pt x="150" y="309"/>
                            </a:lnTo>
                            <a:lnTo>
                              <a:pt x="148" y="313"/>
                            </a:lnTo>
                            <a:lnTo>
                              <a:pt x="146" y="316"/>
                            </a:lnTo>
                            <a:lnTo>
                              <a:pt x="143" y="317"/>
                            </a:lnTo>
                            <a:lnTo>
                              <a:pt x="141" y="320"/>
                            </a:lnTo>
                            <a:lnTo>
                              <a:pt x="139" y="322"/>
                            </a:lnTo>
                            <a:lnTo>
                              <a:pt x="143" y="321"/>
                            </a:lnTo>
                            <a:lnTo>
                              <a:pt x="148" y="318"/>
                            </a:lnTo>
                            <a:lnTo>
                              <a:pt x="155" y="313"/>
                            </a:lnTo>
                            <a:lnTo>
                              <a:pt x="161" y="310"/>
                            </a:lnTo>
                            <a:lnTo>
                              <a:pt x="163" y="308"/>
                            </a:lnTo>
                            <a:lnTo>
                              <a:pt x="166" y="305"/>
                            </a:lnTo>
                            <a:lnTo>
                              <a:pt x="170" y="300"/>
                            </a:lnTo>
                            <a:lnTo>
                              <a:pt x="171" y="297"/>
                            </a:lnTo>
                            <a:lnTo>
                              <a:pt x="173" y="294"/>
                            </a:lnTo>
                            <a:lnTo>
                              <a:pt x="176" y="290"/>
                            </a:lnTo>
                            <a:lnTo>
                              <a:pt x="177" y="288"/>
                            </a:lnTo>
                            <a:lnTo>
                              <a:pt x="177" y="284"/>
                            </a:lnTo>
                            <a:lnTo>
                              <a:pt x="178" y="280"/>
                            </a:lnTo>
                            <a:lnTo>
                              <a:pt x="180" y="276"/>
                            </a:lnTo>
                            <a:lnTo>
                              <a:pt x="181" y="273"/>
                            </a:lnTo>
                            <a:lnTo>
                              <a:pt x="181" y="270"/>
                            </a:lnTo>
                            <a:lnTo>
                              <a:pt x="182" y="267"/>
                            </a:lnTo>
                            <a:lnTo>
                              <a:pt x="184" y="263"/>
                            </a:lnTo>
                            <a:lnTo>
                              <a:pt x="185" y="259"/>
                            </a:lnTo>
                            <a:lnTo>
                              <a:pt x="186" y="257"/>
                            </a:lnTo>
                            <a:lnTo>
                              <a:pt x="188" y="253"/>
                            </a:lnTo>
                            <a:lnTo>
                              <a:pt x="189" y="250"/>
                            </a:lnTo>
                            <a:lnTo>
                              <a:pt x="191" y="247"/>
                            </a:lnTo>
                            <a:lnTo>
                              <a:pt x="193" y="243"/>
                            </a:lnTo>
                            <a:lnTo>
                              <a:pt x="195" y="241"/>
                            </a:lnTo>
                            <a:lnTo>
                              <a:pt x="197" y="238"/>
                            </a:lnTo>
                            <a:lnTo>
                              <a:pt x="199" y="235"/>
                            </a:lnTo>
                            <a:lnTo>
                              <a:pt x="201" y="232"/>
                            </a:lnTo>
                            <a:lnTo>
                              <a:pt x="204" y="229"/>
                            </a:lnTo>
                            <a:lnTo>
                              <a:pt x="207" y="226"/>
                            </a:lnTo>
                            <a:lnTo>
                              <a:pt x="210" y="222"/>
                            </a:lnTo>
                            <a:lnTo>
                              <a:pt x="211" y="220"/>
                            </a:lnTo>
                            <a:lnTo>
                              <a:pt x="214" y="217"/>
                            </a:lnTo>
                            <a:lnTo>
                              <a:pt x="217" y="214"/>
                            </a:lnTo>
                            <a:lnTo>
                              <a:pt x="218" y="210"/>
                            </a:lnTo>
                            <a:lnTo>
                              <a:pt x="221" y="207"/>
                            </a:lnTo>
                            <a:lnTo>
                              <a:pt x="222" y="204"/>
                            </a:lnTo>
                            <a:lnTo>
                              <a:pt x="225" y="201"/>
                            </a:lnTo>
                            <a:lnTo>
                              <a:pt x="226" y="198"/>
                            </a:lnTo>
                            <a:lnTo>
                              <a:pt x="227" y="194"/>
                            </a:lnTo>
                            <a:lnTo>
                              <a:pt x="229" y="190"/>
                            </a:lnTo>
                            <a:lnTo>
                              <a:pt x="230" y="187"/>
                            </a:lnTo>
                            <a:lnTo>
                              <a:pt x="232" y="184"/>
                            </a:lnTo>
                            <a:lnTo>
                              <a:pt x="233" y="181"/>
                            </a:lnTo>
                            <a:lnTo>
                              <a:pt x="234" y="177"/>
                            </a:lnTo>
                            <a:lnTo>
                              <a:pt x="236" y="175"/>
                            </a:lnTo>
                            <a:lnTo>
                              <a:pt x="236" y="173"/>
                            </a:lnTo>
                            <a:lnTo>
                              <a:pt x="238" y="169"/>
                            </a:lnTo>
                            <a:lnTo>
                              <a:pt x="236" y="169"/>
                            </a:lnTo>
                            <a:lnTo>
                              <a:pt x="233" y="171"/>
                            </a:lnTo>
                            <a:lnTo>
                              <a:pt x="230" y="174"/>
                            </a:lnTo>
                            <a:lnTo>
                              <a:pt x="226" y="177"/>
                            </a:lnTo>
                            <a:lnTo>
                              <a:pt x="223" y="180"/>
                            </a:lnTo>
                            <a:lnTo>
                              <a:pt x="219" y="182"/>
                            </a:lnTo>
                            <a:lnTo>
                              <a:pt x="215" y="185"/>
                            </a:lnTo>
                            <a:lnTo>
                              <a:pt x="210" y="189"/>
                            </a:lnTo>
                            <a:lnTo>
                              <a:pt x="204" y="192"/>
                            </a:lnTo>
                            <a:lnTo>
                              <a:pt x="197" y="197"/>
                            </a:lnTo>
                            <a:lnTo>
                              <a:pt x="195" y="200"/>
                            </a:lnTo>
                            <a:lnTo>
                              <a:pt x="191" y="204"/>
                            </a:lnTo>
                            <a:lnTo>
                              <a:pt x="188" y="208"/>
                            </a:lnTo>
                            <a:lnTo>
                              <a:pt x="184" y="211"/>
                            </a:lnTo>
                            <a:lnTo>
                              <a:pt x="181" y="215"/>
                            </a:lnTo>
                            <a:lnTo>
                              <a:pt x="177" y="219"/>
                            </a:lnTo>
                            <a:lnTo>
                              <a:pt x="174" y="222"/>
                            </a:lnTo>
                            <a:lnTo>
                              <a:pt x="170" y="226"/>
                            </a:lnTo>
                            <a:lnTo>
                              <a:pt x="167" y="230"/>
                            </a:lnTo>
                            <a:lnTo>
                              <a:pt x="163" y="235"/>
                            </a:lnTo>
                            <a:lnTo>
                              <a:pt x="161" y="238"/>
                            </a:lnTo>
                            <a:lnTo>
                              <a:pt x="156" y="242"/>
                            </a:lnTo>
                            <a:lnTo>
                              <a:pt x="152" y="246"/>
                            </a:lnTo>
                            <a:lnTo>
                              <a:pt x="148" y="250"/>
                            </a:lnTo>
                            <a:lnTo>
                              <a:pt x="146" y="253"/>
                            </a:lnTo>
                            <a:lnTo>
                              <a:pt x="141" y="257"/>
                            </a:lnTo>
                            <a:lnTo>
                              <a:pt x="137" y="260"/>
                            </a:lnTo>
                            <a:lnTo>
                              <a:pt x="135" y="263"/>
                            </a:lnTo>
                            <a:lnTo>
                              <a:pt x="131" y="267"/>
                            </a:lnTo>
                            <a:lnTo>
                              <a:pt x="126" y="270"/>
                            </a:lnTo>
                            <a:lnTo>
                              <a:pt x="121" y="274"/>
                            </a:lnTo>
                            <a:lnTo>
                              <a:pt x="117" y="277"/>
                            </a:lnTo>
                            <a:lnTo>
                              <a:pt x="111" y="281"/>
                            </a:lnTo>
                            <a:lnTo>
                              <a:pt x="107" y="284"/>
                            </a:lnTo>
                            <a:lnTo>
                              <a:pt x="103" y="288"/>
                            </a:lnTo>
                            <a:lnTo>
                              <a:pt x="99" y="292"/>
                            </a:lnTo>
                            <a:lnTo>
                              <a:pt x="94" y="296"/>
                            </a:lnTo>
                            <a:lnTo>
                              <a:pt x="88" y="299"/>
                            </a:lnTo>
                            <a:lnTo>
                              <a:pt x="84" y="302"/>
                            </a:lnTo>
                            <a:lnTo>
                              <a:pt x="80" y="305"/>
                            </a:lnTo>
                            <a:lnTo>
                              <a:pt x="75" y="309"/>
                            </a:lnTo>
                            <a:lnTo>
                              <a:pt x="71" y="312"/>
                            </a:lnTo>
                            <a:lnTo>
                              <a:pt x="66" y="315"/>
                            </a:lnTo>
                            <a:lnTo>
                              <a:pt x="62" y="318"/>
                            </a:lnTo>
                            <a:lnTo>
                              <a:pt x="57" y="321"/>
                            </a:lnTo>
                            <a:lnTo>
                              <a:pt x="53" y="324"/>
                            </a:lnTo>
                            <a:lnTo>
                              <a:pt x="50" y="325"/>
                            </a:lnTo>
                            <a:lnTo>
                              <a:pt x="47" y="328"/>
                            </a:lnTo>
                            <a:lnTo>
                              <a:pt x="53" y="329"/>
                            </a:lnTo>
                            <a:lnTo>
                              <a:pt x="58" y="327"/>
                            </a:lnTo>
                            <a:lnTo>
                              <a:pt x="62" y="325"/>
                            </a:lnTo>
                            <a:lnTo>
                              <a:pt x="68" y="322"/>
                            </a:lnTo>
                            <a:lnTo>
                              <a:pt x="72" y="320"/>
                            </a:lnTo>
                            <a:lnTo>
                              <a:pt x="76" y="317"/>
                            </a:lnTo>
                            <a:lnTo>
                              <a:pt x="81" y="313"/>
                            </a:lnTo>
                            <a:lnTo>
                              <a:pt x="86" y="310"/>
                            </a:lnTo>
                            <a:lnTo>
                              <a:pt x="90" y="307"/>
                            </a:lnTo>
                            <a:lnTo>
                              <a:pt x="94" y="304"/>
                            </a:lnTo>
                            <a:lnTo>
                              <a:pt x="98" y="300"/>
                            </a:lnTo>
                            <a:lnTo>
                              <a:pt x="102" y="297"/>
                            </a:lnTo>
                            <a:lnTo>
                              <a:pt x="105" y="294"/>
                            </a:lnTo>
                            <a:lnTo>
                              <a:pt x="107" y="291"/>
                            </a:lnTo>
                            <a:lnTo>
                              <a:pt x="110" y="288"/>
                            </a:lnTo>
                            <a:lnTo>
                              <a:pt x="113" y="284"/>
                            </a:lnTo>
                            <a:lnTo>
                              <a:pt x="117" y="280"/>
                            </a:lnTo>
                            <a:lnTo>
                              <a:pt x="120" y="277"/>
                            </a:lnTo>
                            <a:lnTo>
                              <a:pt x="122" y="274"/>
                            </a:lnTo>
                            <a:lnTo>
                              <a:pt x="125" y="271"/>
                            </a:lnTo>
                            <a:lnTo>
                              <a:pt x="129" y="267"/>
                            </a:lnTo>
                            <a:lnTo>
                              <a:pt x="132" y="265"/>
                            </a:lnTo>
                            <a:lnTo>
                              <a:pt x="136" y="262"/>
                            </a:lnTo>
                            <a:lnTo>
                              <a:pt x="139" y="260"/>
                            </a:lnTo>
                            <a:lnTo>
                              <a:pt x="141" y="258"/>
                            </a:lnTo>
                            <a:lnTo>
                              <a:pt x="146" y="255"/>
                            </a:lnTo>
                            <a:lnTo>
                              <a:pt x="150" y="252"/>
                            </a:lnTo>
                            <a:lnTo>
                              <a:pt x="154" y="250"/>
                            </a:lnTo>
                            <a:lnTo>
                              <a:pt x="158" y="247"/>
                            </a:lnTo>
                            <a:lnTo>
                              <a:pt x="162" y="243"/>
                            </a:lnTo>
                            <a:lnTo>
                              <a:pt x="166" y="241"/>
                            </a:lnTo>
                            <a:lnTo>
                              <a:pt x="170" y="238"/>
                            </a:lnTo>
                            <a:lnTo>
                              <a:pt x="173" y="236"/>
                            </a:lnTo>
                            <a:lnTo>
                              <a:pt x="177" y="234"/>
                            </a:lnTo>
                            <a:lnTo>
                              <a:pt x="181" y="231"/>
                            </a:lnTo>
                            <a:lnTo>
                              <a:pt x="184" y="228"/>
                            </a:lnTo>
                            <a:lnTo>
                              <a:pt x="188" y="226"/>
                            </a:lnTo>
                            <a:lnTo>
                              <a:pt x="191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200" y="214"/>
                            </a:lnTo>
                            <a:lnTo>
                              <a:pt x="203" y="210"/>
                            </a:lnTo>
                            <a:lnTo>
                              <a:pt x="206" y="207"/>
                            </a:lnTo>
                            <a:lnTo>
                              <a:pt x="208" y="204"/>
                            </a:lnTo>
                            <a:lnTo>
                              <a:pt x="211" y="200"/>
                            </a:lnTo>
                            <a:lnTo>
                              <a:pt x="212" y="197"/>
                            </a:lnTo>
                            <a:lnTo>
                              <a:pt x="215" y="193"/>
                            </a:lnTo>
                            <a:lnTo>
                              <a:pt x="218" y="190"/>
                            </a:lnTo>
                            <a:lnTo>
                              <a:pt x="221" y="188"/>
                            </a:lnTo>
                            <a:lnTo>
                              <a:pt x="223" y="186"/>
                            </a:lnTo>
                            <a:lnTo>
                              <a:pt x="225" y="184"/>
                            </a:lnTo>
                            <a:lnTo>
                              <a:pt x="227" y="181"/>
                            </a:lnTo>
                            <a:lnTo>
                              <a:pt x="232" y="179"/>
                            </a:lnTo>
                            <a:lnTo>
                              <a:pt x="233" y="177"/>
                            </a:lnTo>
                            <a:lnTo>
                              <a:pt x="229" y="176"/>
                            </a:lnTo>
                            <a:lnTo>
                              <a:pt x="223" y="177"/>
                            </a:lnTo>
                            <a:lnTo>
                              <a:pt x="218" y="177"/>
                            </a:lnTo>
                            <a:lnTo>
                              <a:pt x="212" y="178"/>
                            </a:lnTo>
                            <a:lnTo>
                              <a:pt x="206" y="180"/>
                            </a:lnTo>
                            <a:lnTo>
                              <a:pt x="199" y="181"/>
                            </a:lnTo>
                            <a:lnTo>
                              <a:pt x="192" y="183"/>
                            </a:lnTo>
                            <a:lnTo>
                              <a:pt x="185" y="185"/>
                            </a:lnTo>
                            <a:lnTo>
                              <a:pt x="180" y="187"/>
                            </a:lnTo>
                            <a:lnTo>
                              <a:pt x="173" y="189"/>
                            </a:lnTo>
                            <a:lnTo>
                              <a:pt x="167" y="192"/>
                            </a:lnTo>
                            <a:lnTo>
                              <a:pt x="163" y="193"/>
                            </a:lnTo>
                            <a:lnTo>
                              <a:pt x="156" y="196"/>
                            </a:lnTo>
                            <a:lnTo>
                              <a:pt x="151" y="198"/>
                            </a:lnTo>
                            <a:lnTo>
                              <a:pt x="146" y="201"/>
                            </a:lnTo>
                            <a:lnTo>
                              <a:pt x="141" y="205"/>
                            </a:lnTo>
                            <a:lnTo>
                              <a:pt x="136" y="208"/>
                            </a:lnTo>
                            <a:lnTo>
                              <a:pt x="133" y="211"/>
                            </a:lnTo>
                            <a:lnTo>
                              <a:pt x="128" y="214"/>
                            </a:lnTo>
                            <a:lnTo>
                              <a:pt x="124" y="218"/>
                            </a:lnTo>
                            <a:lnTo>
                              <a:pt x="121" y="221"/>
                            </a:lnTo>
                            <a:lnTo>
                              <a:pt x="117" y="223"/>
                            </a:lnTo>
                            <a:lnTo>
                              <a:pt x="113" y="226"/>
                            </a:lnTo>
                            <a:lnTo>
                              <a:pt x="109" y="230"/>
                            </a:lnTo>
                            <a:lnTo>
                              <a:pt x="103" y="233"/>
                            </a:lnTo>
                            <a:lnTo>
                              <a:pt x="99" y="235"/>
                            </a:lnTo>
                            <a:lnTo>
                              <a:pt x="95" y="238"/>
                            </a:lnTo>
                            <a:lnTo>
                              <a:pt x="90" y="241"/>
                            </a:lnTo>
                            <a:lnTo>
                              <a:pt x="86" y="243"/>
                            </a:lnTo>
                            <a:lnTo>
                              <a:pt x="81" y="247"/>
                            </a:lnTo>
                            <a:lnTo>
                              <a:pt x="76" y="251"/>
                            </a:lnTo>
                            <a:lnTo>
                              <a:pt x="73" y="254"/>
                            </a:lnTo>
                            <a:lnTo>
                              <a:pt x="71" y="257"/>
                            </a:lnTo>
                            <a:lnTo>
                              <a:pt x="68" y="259"/>
                            </a:lnTo>
                            <a:lnTo>
                              <a:pt x="64" y="262"/>
                            </a:lnTo>
                            <a:lnTo>
                              <a:pt x="61" y="265"/>
                            </a:lnTo>
                            <a:lnTo>
                              <a:pt x="58" y="267"/>
                            </a:lnTo>
                            <a:lnTo>
                              <a:pt x="56" y="271"/>
                            </a:lnTo>
                            <a:lnTo>
                              <a:pt x="53" y="274"/>
                            </a:lnTo>
                            <a:lnTo>
                              <a:pt x="49" y="276"/>
                            </a:lnTo>
                            <a:lnTo>
                              <a:pt x="46" y="280"/>
                            </a:lnTo>
                            <a:lnTo>
                              <a:pt x="42" y="283"/>
                            </a:lnTo>
                            <a:lnTo>
                              <a:pt x="38" y="285"/>
                            </a:lnTo>
                            <a:lnTo>
                              <a:pt x="35" y="288"/>
                            </a:lnTo>
                            <a:lnTo>
                              <a:pt x="30" y="290"/>
                            </a:lnTo>
                            <a:lnTo>
                              <a:pt x="25" y="291"/>
                            </a:lnTo>
                            <a:lnTo>
                              <a:pt x="21" y="292"/>
                            </a:lnTo>
                            <a:lnTo>
                              <a:pt x="16" y="293"/>
                            </a:lnTo>
                            <a:lnTo>
                              <a:pt x="10" y="295"/>
                            </a:lnTo>
                            <a:lnTo>
                              <a:pt x="8" y="296"/>
                            </a:lnTo>
                            <a:lnTo>
                              <a:pt x="4" y="297"/>
                            </a:lnTo>
                            <a:lnTo>
                              <a:pt x="0" y="298"/>
                            </a:lnTo>
                            <a:lnTo>
                              <a:pt x="5" y="299"/>
                            </a:lnTo>
                            <a:lnTo>
                              <a:pt x="9" y="299"/>
                            </a:lnTo>
                            <a:lnTo>
                              <a:pt x="15" y="298"/>
                            </a:lnTo>
                            <a:lnTo>
                              <a:pt x="21" y="297"/>
                            </a:lnTo>
                            <a:lnTo>
                              <a:pt x="27" y="296"/>
                            </a:lnTo>
                            <a:lnTo>
                              <a:pt x="32" y="296"/>
                            </a:lnTo>
                            <a:lnTo>
                              <a:pt x="38" y="294"/>
                            </a:lnTo>
                            <a:lnTo>
                              <a:pt x="43" y="293"/>
                            </a:lnTo>
                            <a:lnTo>
                              <a:pt x="47" y="292"/>
                            </a:lnTo>
                            <a:lnTo>
                              <a:pt x="51" y="290"/>
                            </a:lnTo>
                            <a:lnTo>
                              <a:pt x="56" y="289"/>
                            </a:lnTo>
                            <a:lnTo>
                              <a:pt x="60" y="288"/>
                            </a:lnTo>
                            <a:lnTo>
                              <a:pt x="62" y="285"/>
                            </a:lnTo>
                            <a:lnTo>
                              <a:pt x="65" y="281"/>
                            </a:lnTo>
                            <a:lnTo>
                              <a:pt x="66" y="279"/>
                            </a:lnTo>
                            <a:lnTo>
                              <a:pt x="68" y="276"/>
                            </a:lnTo>
                            <a:lnTo>
                              <a:pt x="69" y="274"/>
                            </a:lnTo>
                            <a:lnTo>
                              <a:pt x="73" y="269"/>
                            </a:lnTo>
                            <a:lnTo>
                              <a:pt x="75" y="267"/>
                            </a:lnTo>
                            <a:lnTo>
                              <a:pt x="77" y="264"/>
                            </a:lnTo>
                            <a:lnTo>
                              <a:pt x="79" y="262"/>
                            </a:lnTo>
                            <a:lnTo>
                              <a:pt x="81" y="259"/>
                            </a:lnTo>
                            <a:lnTo>
                              <a:pt x="84" y="257"/>
                            </a:lnTo>
                            <a:lnTo>
                              <a:pt x="87" y="255"/>
                            </a:lnTo>
                            <a:lnTo>
                              <a:pt x="88" y="253"/>
                            </a:lnTo>
                            <a:lnTo>
                              <a:pt x="91" y="251"/>
                            </a:lnTo>
                            <a:lnTo>
                              <a:pt x="96" y="247"/>
                            </a:lnTo>
                            <a:lnTo>
                              <a:pt x="99" y="244"/>
                            </a:lnTo>
                            <a:lnTo>
                              <a:pt x="102" y="242"/>
                            </a:lnTo>
                            <a:lnTo>
                              <a:pt x="107" y="238"/>
                            </a:lnTo>
                            <a:lnTo>
                              <a:pt x="110" y="235"/>
                            </a:lnTo>
                            <a:lnTo>
                              <a:pt x="114" y="232"/>
                            </a:lnTo>
                            <a:lnTo>
                              <a:pt x="117" y="230"/>
                            </a:lnTo>
                            <a:lnTo>
                              <a:pt x="121" y="227"/>
                            </a:lnTo>
                            <a:lnTo>
                              <a:pt x="124" y="224"/>
                            </a:lnTo>
                            <a:lnTo>
                              <a:pt x="128" y="221"/>
                            </a:lnTo>
                            <a:lnTo>
                              <a:pt x="131" y="218"/>
                            </a:lnTo>
                            <a:lnTo>
                              <a:pt x="135" y="215"/>
                            </a:lnTo>
                            <a:lnTo>
                              <a:pt x="137" y="213"/>
                            </a:lnTo>
                            <a:lnTo>
                              <a:pt x="140" y="210"/>
                            </a:lnTo>
                            <a:lnTo>
                              <a:pt x="144" y="207"/>
                            </a:lnTo>
                            <a:lnTo>
                              <a:pt x="147" y="205"/>
                            </a:lnTo>
                            <a:lnTo>
                              <a:pt x="151" y="201"/>
                            </a:lnTo>
                            <a:lnTo>
                              <a:pt x="154" y="199"/>
                            </a:lnTo>
                            <a:lnTo>
                              <a:pt x="158" y="197"/>
                            </a:lnTo>
                            <a:lnTo>
                              <a:pt x="162" y="193"/>
                            </a:lnTo>
                            <a:lnTo>
                              <a:pt x="167" y="191"/>
                            </a:lnTo>
                            <a:lnTo>
                              <a:pt x="171" y="189"/>
                            </a:lnTo>
                            <a:lnTo>
                              <a:pt x="176" y="186"/>
                            </a:lnTo>
                            <a:lnTo>
                              <a:pt x="180" y="184"/>
                            </a:lnTo>
                            <a:lnTo>
                              <a:pt x="184" y="182"/>
                            </a:lnTo>
                            <a:lnTo>
                              <a:pt x="188" y="180"/>
                            </a:lnTo>
                            <a:lnTo>
                              <a:pt x="191" y="179"/>
                            </a:lnTo>
                            <a:lnTo>
                              <a:pt x="196" y="177"/>
                            </a:lnTo>
                            <a:lnTo>
                              <a:pt x="200" y="176"/>
                            </a:lnTo>
                            <a:lnTo>
                              <a:pt x="206" y="174"/>
                            </a:lnTo>
                            <a:lnTo>
                              <a:pt x="212" y="172"/>
                            </a:lnTo>
                            <a:lnTo>
                              <a:pt x="218" y="170"/>
                            </a:lnTo>
                            <a:lnTo>
                              <a:pt x="221" y="168"/>
                            </a:lnTo>
                            <a:lnTo>
                              <a:pt x="223" y="168"/>
                            </a:lnTo>
                            <a:lnTo>
                              <a:pt x="227" y="167"/>
                            </a:lnTo>
                            <a:lnTo>
                              <a:pt x="222" y="170"/>
                            </a:lnTo>
                            <a:lnTo>
                              <a:pt x="218" y="172"/>
                            </a:lnTo>
                            <a:lnTo>
                              <a:pt x="214" y="173"/>
                            </a:lnTo>
                            <a:lnTo>
                              <a:pt x="207" y="177"/>
                            </a:lnTo>
                            <a:lnTo>
                              <a:pt x="201" y="179"/>
                            </a:lnTo>
                            <a:lnTo>
                              <a:pt x="196" y="181"/>
                            </a:lnTo>
                            <a:lnTo>
                              <a:pt x="191" y="184"/>
                            </a:lnTo>
                            <a:lnTo>
                              <a:pt x="185" y="186"/>
                            </a:lnTo>
                            <a:lnTo>
                              <a:pt x="181" y="189"/>
                            </a:lnTo>
                            <a:lnTo>
                              <a:pt x="176" y="191"/>
                            </a:lnTo>
                            <a:lnTo>
                              <a:pt x="169" y="194"/>
                            </a:lnTo>
                            <a:lnTo>
                              <a:pt x="163" y="197"/>
                            </a:lnTo>
                            <a:lnTo>
                              <a:pt x="156" y="200"/>
                            </a:lnTo>
                            <a:lnTo>
                              <a:pt x="152" y="202"/>
                            </a:lnTo>
                            <a:lnTo>
                              <a:pt x="147" y="205"/>
                            </a:lnTo>
                            <a:lnTo>
                              <a:pt x="143" y="207"/>
                            </a:lnTo>
                            <a:lnTo>
                              <a:pt x="137" y="210"/>
                            </a:lnTo>
                            <a:lnTo>
                              <a:pt x="133" y="213"/>
                            </a:lnTo>
                            <a:lnTo>
                              <a:pt x="128" y="218"/>
                            </a:lnTo>
                            <a:lnTo>
                              <a:pt x="125" y="221"/>
                            </a:lnTo>
                            <a:lnTo>
                              <a:pt x="122" y="224"/>
                            </a:lnTo>
                            <a:lnTo>
                              <a:pt x="120" y="227"/>
                            </a:lnTo>
                            <a:lnTo>
                              <a:pt x="116" y="230"/>
                            </a:lnTo>
                            <a:lnTo>
                              <a:pt x="113" y="234"/>
                            </a:lnTo>
                            <a:lnTo>
                              <a:pt x="110" y="237"/>
                            </a:lnTo>
                            <a:lnTo>
                              <a:pt x="107" y="241"/>
                            </a:lnTo>
                            <a:lnTo>
                              <a:pt x="103" y="244"/>
                            </a:lnTo>
                            <a:lnTo>
                              <a:pt x="99" y="247"/>
                            </a:lnTo>
                            <a:lnTo>
                              <a:pt x="96" y="251"/>
                            </a:lnTo>
                            <a:lnTo>
                              <a:pt x="94" y="254"/>
                            </a:lnTo>
                            <a:lnTo>
                              <a:pt x="90" y="257"/>
                            </a:lnTo>
                            <a:lnTo>
                              <a:pt x="87" y="260"/>
                            </a:lnTo>
                            <a:lnTo>
                              <a:pt x="84" y="263"/>
                            </a:lnTo>
                            <a:lnTo>
                              <a:pt x="81" y="267"/>
                            </a:lnTo>
                            <a:lnTo>
                              <a:pt x="79" y="270"/>
                            </a:lnTo>
                            <a:lnTo>
                              <a:pt x="77" y="273"/>
                            </a:lnTo>
                            <a:lnTo>
                              <a:pt x="72" y="279"/>
                            </a:lnTo>
                            <a:lnTo>
                              <a:pt x="69" y="281"/>
                            </a:lnTo>
                            <a:lnTo>
                              <a:pt x="66" y="284"/>
                            </a:lnTo>
                            <a:lnTo>
                              <a:pt x="64" y="287"/>
                            </a:lnTo>
                            <a:lnTo>
                              <a:pt x="61" y="290"/>
                            </a:lnTo>
                            <a:lnTo>
                              <a:pt x="57" y="292"/>
                            </a:lnTo>
                            <a:lnTo>
                              <a:pt x="54" y="296"/>
                            </a:lnTo>
                            <a:lnTo>
                              <a:pt x="50" y="299"/>
                            </a:lnTo>
                            <a:lnTo>
                              <a:pt x="45" y="301"/>
                            </a:lnTo>
                            <a:lnTo>
                              <a:pt x="41" y="304"/>
                            </a:lnTo>
                            <a:lnTo>
                              <a:pt x="35" y="305"/>
                            </a:lnTo>
                            <a:lnTo>
                              <a:pt x="31" y="307"/>
                            </a:lnTo>
                            <a:lnTo>
                              <a:pt x="38" y="308"/>
                            </a:lnTo>
                            <a:lnTo>
                              <a:pt x="43" y="306"/>
                            </a:lnTo>
                            <a:lnTo>
                              <a:pt x="49" y="304"/>
                            </a:lnTo>
                            <a:lnTo>
                              <a:pt x="54" y="301"/>
                            </a:lnTo>
                            <a:lnTo>
                              <a:pt x="60" y="298"/>
                            </a:lnTo>
                            <a:lnTo>
                              <a:pt x="65" y="296"/>
                            </a:lnTo>
                            <a:lnTo>
                              <a:pt x="71" y="293"/>
                            </a:lnTo>
                            <a:lnTo>
                              <a:pt x="75" y="290"/>
                            </a:lnTo>
                            <a:lnTo>
                              <a:pt x="79" y="288"/>
                            </a:lnTo>
                            <a:lnTo>
                              <a:pt x="83" y="285"/>
                            </a:lnTo>
                            <a:lnTo>
                              <a:pt x="87" y="282"/>
                            </a:lnTo>
                            <a:lnTo>
                              <a:pt x="91" y="279"/>
                            </a:lnTo>
                            <a:lnTo>
                              <a:pt x="95" y="276"/>
                            </a:lnTo>
                            <a:lnTo>
                              <a:pt x="98" y="272"/>
                            </a:lnTo>
                            <a:lnTo>
                              <a:pt x="99" y="268"/>
                            </a:lnTo>
                            <a:lnTo>
                              <a:pt x="101" y="265"/>
                            </a:lnTo>
                            <a:lnTo>
                              <a:pt x="102" y="262"/>
                            </a:lnTo>
                            <a:lnTo>
                              <a:pt x="103" y="257"/>
                            </a:lnTo>
                            <a:lnTo>
                              <a:pt x="105" y="254"/>
                            </a:lnTo>
                            <a:lnTo>
                              <a:pt x="107" y="250"/>
                            </a:lnTo>
                            <a:lnTo>
                              <a:pt x="107" y="247"/>
                            </a:lnTo>
                            <a:lnTo>
                              <a:pt x="110" y="243"/>
                            </a:lnTo>
                            <a:lnTo>
                              <a:pt x="113" y="240"/>
                            </a:lnTo>
                            <a:lnTo>
                              <a:pt x="116" y="238"/>
                            </a:lnTo>
                            <a:lnTo>
                              <a:pt x="118" y="235"/>
                            </a:lnTo>
                            <a:lnTo>
                              <a:pt x="122" y="231"/>
                            </a:lnTo>
                            <a:lnTo>
                              <a:pt x="126" y="229"/>
                            </a:lnTo>
                            <a:lnTo>
                              <a:pt x="129" y="226"/>
                            </a:lnTo>
                            <a:lnTo>
                              <a:pt x="133" y="223"/>
                            </a:lnTo>
                            <a:lnTo>
                              <a:pt x="139" y="221"/>
                            </a:lnTo>
                            <a:lnTo>
                              <a:pt x="143" y="218"/>
                            </a:lnTo>
                            <a:lnTo>
                              <a:pt x="147" y="216"/>
                            </a:lnTo>
                            <a:lnTo>
                              <a:pt x="152" y="213"/>
                            </a:lnTo>
                            <a:lnTo>
                              <a:pt x="158" y="210"/>
                            </a:lnTo>
                            <a:lnTo>
                              <a:pt x="162" y="208"/>
                            </a:lnTo>
                            <a:lnTo>
                              <a:pt x="167" y="205"/>
                            </a:lnTo>
                            <a:lnTo>
                              <a:pt x="173" y="203"/>
                            </a:lnTo>
                            <a:lnTo>
                              <a:pt x="178" y="201"/>
                            </a:lnTo>
                            <a:lnTo>
                              <a:pt x="184" y="198"/>
                            </a:lnTo>
                            <a:lnTo>
                              <a:pt x="192" y="194"/>
                            </a:lnTo>
                            <a:lnTo>
                              <a:pt x="197" y="192"/>
                            </a:lnTo>
                            <a:lnTo>
                              <a:pt x="201" y="189"/>
                            </a:lnTo>
                            <a:lnTo>
                              <a:pt x="207" y="187"/>
                            </a:lnTo>
                            <a:lnTo>
                              <a:pt x="211" y="185"/>
                            </a:lnTo>
                            <a:lnTo>
                              <a:pt x="215" y="183"/>
                            </a:lnTo>
                            <a:lnTo>
                              <a:pt x="218" y="181"/>
                            </a:lnTo>
                            <a:lnTo>
                              <a:pt x="222" y="178"/>
                            </a:lnTo>
                            <a:lnTo>
                              <a:pt x="223" y="176"/>
                            </a:lnTo>
                            <a:lnTo>
                              <a:pt x="217" y="177"/>
                            </a:lnTo>
                            <a:lnTo>
                              <a:pt x="211" y="179"/>
                            </a:lnTo>
                            <a:lnTo>
                              <a:pt x="204" y="181"/>
                            </a:lnTo>
                            <a:lnTo>
                              <a:pt x="199" y="184"/>
                            </a:lnTo>
                            <a:lnTo>
                              <a:pt x="193" y="187"/>
                            </a:lnTo>
                            <a:lnTo>
                              <a:pt x="188" y="189"/>
                            </a:lnTo>
                            <a:lnTo>
                              <a:pt x="182" y="192"/>
                            </a:lnTo>
                            <a:lnTo>
                              <a:pt x="177" y="194"/>
                            </a:lnTo>
                            <a:lnTo>
                              <a:pt x="173" y="198"/>
                            </a:lnTo>
                            <a:lnTo>
                              <a:pt x="169" y="200"/>
                            </a:lnTo>
                            <a:lnTo>
                              <a:pt x="165" y="203"/>
                            </a:lnTo>
                            <a:lnTo>
                              <a:pt x="161" y="206"/>
                            </a:lnTo>
                            <a:lnTo>
                              <a:pt x="158" y="210"/>
                            </a:lnTo>
                            <a:lnTo>
                              <a:pt x="155" y="212"/>
                            </a:lnTo>
                            <a:lnTo>
                              <a:pt x="152" y="215"/>
                            </a:lnTo>
                            <a:lnTo>
                              <a:pt x="150" y="218"/>
                            </a:lnTo>
                            <a:lnTo>
                              <a:pt x="147" y="222"/>
                            </a:lnTo>
                            <a:lnTo>
                              <a:pt x="144" y="226"/>
                            </a:lnTo>
                            <a:lnTo>
                              <a:pt x="141" y="230"/>
                            </a:lnTo>
                            <a:lnTo>
                              <a:pt x="140" y="233"/>
                            </a:lnTo>
                            <a:lnTo>
                              <a:pt x="137" y="237"/>
                            </a:lnTo>
                            <a:lnTo>
                              <a:pt x="135" y="240"/>
                            </a:lnTo>
                            <a:lnTo>
                              <a:pt x="132" y="243"/>
                            </a:lnTo>
                            <a:lnTo>
                              <a:pt x="131" y="247"/>
                            </a:lnTo>
                            <a:lnTo>
                              <a:pt x="128" y="250"/>
                            </a:lnTo>
                            <a:lnTo>
                              <a:pt x="124" y="253"/>
                            </a:lnTo>
                            <a:lnTo>
                              <a:pt x="121" y="255"/>
                            </a:lnTo>
                            <a:lnTo>
                              <a:pt x="118" y="259"/>
                            </a:lnTo>
                            <a:lnTo>
                              <a:pt x="116" y="263"/>
                            </a:lnTo>
                            <a:lnTo>
                              <a:pt x="113" y="265"/>
                            </a:lnTo>
                            <a:lnTo>
                              <a:pt x="109" y="269"/>
                            </a:lnTo>
                            <a:lnTo>
                              <a:pt x="105" y="272"/>
                            </a:lnTo>
                            <a:lnTo>
                              <a:pt x="101" y="278"/>
                            </a:lnTo>
                            <a:lnTo>
                              <a:pt x="98" y="281"/>
                            </a:lnTo>
                            <a:lnTo>
                              <a:pt x="94" y="285"/>
                            </a:lnTo>
                            <a:lnTo>
                              <a:pt x="91" y="288"/>
                            </a:lnTo>
                            <a:lnTo>
                              <a:pt x="87" y="292"/>
                            </a:lnTo>
                            <a:lnTo>
                              <a:pt x="83" y="295"/>
                            </a:lnTo>
                            <a:lnTo>
                              <a:pt x="79" y="298"/>
                            </a:lnTo>
                            <a:lnTo>
                              <a:pt x="73" y="301"/>
                            </a:lnTo>
                            <a:lnTo>
                              <a:pt x="69" y="304"/>
                            </a:lnTo>
                            <a:lnTo>
                              <a:pt x="64" y="306"/>
                            </a:lnTo>
                            <a:lnTo>
                              <a:pt x="60" y="309"/>
                            </a:lnTo>
                            <a:lnTo>
                              <a:pt x="54" y="311"/>
                            </a:lnTo>
                            <a:lnTo>
                              <a:pt x="51" y="313"/>
                            </a:lnTo>
                            <a:lnTo>
                              <a:pt x="56" y="312"/>
                            </a:lnTo>
                            <a:lnTo>
                              <a:pt x="62" y="308"/>
                            </a:lnTo>
                            <a:lnTo>
                              <a:pt x="66" y="305"/>
                            </a:lnTo>
                            <a:lnTo>
                              <a:pt x="71" y="302"/>
                            </a:lnTo>
                            <a:lnTo>
                              <a:pt x="75" y="299"/>
                            </a:lnTo>
                            <a:lnTo>
                              <a:pt x="79" y="296"/>
                            </a:lnTo>
                            <a:lnTo>
                              <a:pt x="83" y="292"/>
                            </a:lnTo>
                            <a:lnTo>
                              <a:pt x="88" y="289"/>
                            </a:lnTo>
                            <a:lnTo>
                              <a:pt x="92" y="286"/>
                            </a:lnTo>
                            <a:lnTo>
                              <a:pt x="96" y="283"/>
                            </a:lnTo>
                            <a:lnTo>
                              <a:pt x="101" y="280"/>
                            </a:lnTo>
                            <a:lnTo>
                              <a:pt x="103" y="277"/>
                            </a:lnTo>
                            <a:lnTo>
                              <a:pt x="109" y="274"/>
                            </a:lnTo>
                            <a:lnTo>
                              <a:pt x="114" y="272"/>
                            </a:lnTo>
                            <a:lnTo>
                              <a:pt x="118" y="268"/>
                            </a:lnTo>
                            <a:lnTo>
                              <a:pt x="124" y="266"/>
                            </a:lnTo>
                            <a:lnTo>
                              <a:pt x="128" y="263"/>
                            </a:lnTo>
                            <a:lnTo>
                              <a:pt x="133" y="261"/>
                            </a:lnTo>
                            <a:lnTo>
                              <a:pt x="139" y="259"/>
                            </a:lnTo>
                            <a:lnTo>
                              <a:pt x="143" y="256"/>
                            </a:lnTo>
                            <a:lnTo>
                              <a:pt x="148" y="254"/>
                            </a:lnTo>
                            <a:lnTo>
                              <a:pt x="152" y="251"/>
                            </a:lnTo>
                            <a:lnTo>
                              <a:pt x="158" y="248"/>
                            </a:lnTo>
                            <a:lnTo>
                              <a:pt x="162" y="246"/>
                            </a:lnTo>
                            <a:lnTo>
                              <a:pt x="166" y="243"/>
                            </a:lnTo>
                            <a:lnTo>
                              <a:pt x="170" y="240"/>
                            </a:lnTo>
                            <a:lnTo>
                              <a:pt x="173" y="238"/>
                            </a:lnTo>
                            <a:lnTo>
                              <a:pt x="176" y="235"/>
                            </a:lnTo>
                            <a:lnTo>
                              <a:pt x="180" y="231"/>
                            </a:lnTo>
                            <a:lnTo>
                              <a:pt x="182" y="229"/>
                            </a:lnTo>
                            <a:lnTo>
                              <a:pt x="185" y="226"/>
                            </a:lnTo>
                            <a:lnTo>
                              <a:pt x="189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199" y="216"/>
                            </a:lnTo>
                            <a:lnTo>
                              <a:pt x="201" y="214"/>
                            </a:lnTo>
                            <a:lnTo>
                              <a:pt x="206" y="211"/>
                            </a:lnTo>
                            <a:lnTo>
                              <a:pt x="210" y="208"/>
                            </a:lnTo>
                            <a:lnTo>
                              <a:pt x="212" y="205"/>
                            </a:lnTo>
                            <a:lnTo>
                              <a:pt x="212" y="207"/>
                            </a:lnTo>
                            <a:lnTo>
                              <a:pt x="211" y="210"/>
                            </a:lnTo>
                            <a:lnTo>
                              <a:pt x="210" y="214"/>
                            </a:lnTo>
                            <a:lnTo>
                              <a:pt x="207" y="218"/>
                            </a:lnTo>
                            <a:lnTo>
                              <a:pt x="204" y="222"/>
                            </a:lnTo>
                            <a:lnTo>
                              <a:pt x="203" y="226"/>
                            </a:lnTo>
                            <a:lnTo>
                              <a:pt x="200" y="229"/>
                            </a:lnTo>
                            <a:lnTo>
                              <a:pt x="197" y="232"/>
                            </a:lnTo>
                            <a:lnTo>
                              <a:pt x="195" y="235"/>
                            </a:lnTo>
                            <a:lnTo>
                              <a:pt x="192" y="239"/>
                            </a:lnTo>
                            <a:lnTo>
                              <a:pt x="188" y="243"/>
                            </a:lnTo>
                            <a:lnTo>
                              <a:pt x="185" y="247"/>
                            </a:lnTo>
                            <a:lnTo>
                              <a:pt x="181" y="250"/>
                            </a:lnTo>
                            <a:lnTo>
                              <a:pt x="178" y="252"/>
                            </a:lnTo>
                            <a:lnTo>
                              <a:pt x="174" y="255"/>
                            </a:lnTo>
                            <a:lnTo>
                              <a:pt x="171" y="259"/>
                            </a:lnTo>
                            <a:lnTo>
                              <a:pt x="167" y="262"/>
                            </a:lnTo>
                            <a:lnTo>
                              <a:pt x="163" y="265"/>
                            </a:lnTo>
                            <a:lnTo>
                              <a:pt x="161" y="268"/>
                            </a:lnTo>
                            <a:lnTo>
                              <a:pt x="158" y="272"/>
                            </a:lnTo>
                            <a:lnTo>
                              <a:pt x="155" y="276"/>
                            </a:lnTo>
                            <a:lnTo>
                              <a:pt x="154" y="279"/>
                            </a:lnTo>
                            <a:lnTo>
                              <a:pt x="152" y="283"/>
                            </a:lnTo>
                            <a:lnTo>
                              <a:pt x="151" y="286"/>
                            </a:lnTo>
                            <a:lnTo>
                              <a:pt x="150" y="289"/>
                            </a:lnTo>
                            <a:lnTo>
                              <a:pt x="148" y="292"/>
                            </a:lnTo>
                            <a:lnTo>
                              <a:pt x="147" y="296"/>
                            </a:lnTo>
                            <a:lnTo>
                              <a:pt x="147" y="299"/>
                            </a:lnTo>
                            <a:lnTo>
                              <a:pt x="146" y="304"/>
                            </a:lnTo>
                            <a:lnTo>
                              <a:pt x="144" y="307"/>
                            </a:lnTo>
                            <a:lnTo>
                              <a:pt x="143" y="310"/>
                            </a:lnTo>
                            <a:lnTo>
                              <a:pt x="141" y="313"/>
                            </a:lnTo>
                            <a:lnTo>
                              <a:pt x="139" y="316"/>
                            </a:lnTo>
                            <a:lnTo>
                              <a:pt x="136" y="319"/>
                            </a:lnTo>
                            <a:lnTo>
                              <a:pt x="133" y="322"/>
                            </a:lnTo>
                            <a:lnTo>
                              <a:pt x="132" y="325"/>
                            </a:lnTo>
                            <a:lnTo>
                              <a:pt x="129" y="328"/>
                            </a:lnTo>
                            <a:lnTo>
                              <a:pt x="128" y="330"/>
                            </a:lnTo>
                            <a:lnTo>
                              <a:pt x="125" y="333"/>
                            </a:lnTo>
                            <a:lnTo>
                              <a:pt x="122" y="335"/>
                            </a:lnTo>
                            <a:lnTo>
                              <a:pt x="121" y="338"/>
                            </a:lnTo>
                            <a:lnTo>
                              <a:pt x="124" y="334"/>
                            </a:lnTo>
                            <a:lnTo>
                              <a:pt x="126" y="330"/>
                            </a:lnTo>
                            <a:lnTo>
                              <a:pt x="131" y="327"/>
                            </a:lnTo>
                            <a:lnTo>
                              <a:pt x="133" y="324"/>
                            </a:lnTo>
                            <a:lnTo>
                              <a:pt x="137" y="320"/>
                            </a:lnTo>
                            <a:lnTo>
                              <a:pt x="139" y="317"/>
                            </a:lnTo>
                            <a:lnTo>
                              <a:pt x="143" y="313"/>
                            </a:lnTo>
                            <a:lnTo>
                              <a:pt x="146" y="309"/>
                            </a:lnTo>
                            <a:lnTo>
                              <a:pt x="148" y="305"/>
                            </a:lnTo>
                            <a:lnTo>
                              <a:pt x="151" y="300"/>
                            </a:lnTo>
                            <a:lnTo>
                              <a:pt x="154" y="296"/>
                            </a:lnTo>
                            <a:lnTo>
                              <a:pt x="156" y="292"/>
                            </a:lnTo>
                            <a:lnTo>
                              <a:pt x="158" y="288"/>
                            </a:lnTo>
                            <a:lnTo>
                              <a:pt x="159" y="284"/>
                            </a:lnTo>
                            <a:lnTo>
                              <a:pt x="161" y="280"/>
                            </a:lnTo>
                            <a:lnTo>
                              <a:pt x="162" y="277"/>
                            </a:lnTo>
                            <a:lnTo>
                              <a:pt x="163" y="273"/>
                            </a:lnTo>
                            <a:lnTo>
                              <a:pt x="165" y="268"/>
                            </a:lnTo>
                            <a:lnTo>
                              <a:pt x="166" y="265"/>
                            </a:lnTo>
                            <a:lnTo>
                              <a:pt x="169" y="262"/>
                            </a:lnTo>
                            <a:lnTo>
                              <a:pt x="171" y="258"/>
                            </a:lnTo>
                            <a:lnTo>
                              <a:pt x="173" y="255"/>
                            </a:lnTo>
                            <a:lnTo>
                              <a:pt x="176" y="251"/>
                            </a:lnTo>
                            <a:lnTo>
                              <a:pt x="178" y="248"/>
                            </a:lnTo>
                            <a:lnTo>
                              <a:pt x="181" y="245"/>
                            </a:lnTo>
                            <a:lnTo>
                              <a:pt x="184" y="241"/>
                            </a:lnTo>
                            <a:lnTo>
                              <a:pt x="188" y="238"/>
                            </a:lnTo>
                            <a:lnTo>
                              <a:pt x="191" y="235"/>
                            </a:lnTo>
                            <a:lnTo>
                              <a:pt x="193" y="231"/>
                            </a:lnTo>
                            <a:lnTo>
                              <a:pt x="197" y="228"/>
                            </a:lnTo>
                            <a:lnTo>
                              <a:pt x="200" y="226"/>
                            </a:lnTo>
                            <a:lnTo>
                              <a:pt x="204" y="222"/>
                            </a:lnTo>
                            <a:lnTo>
                              <a:pt x="207" y="219"/>
                            </a:lnTo>
                            <a:lnTo>
                              <a:pt x="210" y="217"/>
                            </a:lnTo>
                            <a:lnTo>
                              <a:pt x="214" y="214"/>
                            </a:lnTo>
                            <a:lnTo>
                              <a:pt x="217" y="210"/>
                            </a:lnTo>
                            <a:lnTo>
                              <a:pt x="219" y="207"/>
                            </a:lnTo>
                            <a:lnTo>
                              <a:pt x="222" y="204"/>
                            </a:lnTo>
                            <a:lnTo>
                              <a:pt x="223" y="201"/>
                            </a:lnTo>
                            <a:lnTo>
                              <a:pt x="225" y="198"/>
                            </a:lnTo>
                            <a:lnTo>
                              <a:pt x="227" y="194"/>
                            </a:lnTo>
                            <a:lnTo>
                              <a:pt x="227" y="191"/>
                            </a:lnTo>
                            <a:lnTo>
                              <a:pt x="229" y="189"/>
                            </a:lnTo>
                            <a:lnTo>
                              <a:pt x="229" y="193"/>
                            </a:lnTo>
                            <a:lnTo>
                              <a:pt x="229" y="197"/>
                            </a:lnTo>
                            <a:lnTo>
                              <a:pt x="227" y="201"/>
                            </a:lnTo>
                            <a:lnTo>
                              <a:pt x="226" y="205"/>
                            </a:lnTo>
                            <a:lnTo>
                              <a:pt x="226" y="210"/>
                            </a:lnTo>
                            <a:lnTo>
                              <a:pt x="225" y="214"/>
                            </a:lnTo>
                            <a:lnTo>
                              <a:pt x="225" y="218"/>
                            </a:lnTo>
                            <a:lnTo>
                              <a:pt x="223" y="222"/>
                            </a:lnTo>
                            <a:lnTo>
                              <a:pt x="223" y="226"/>
                            </a:lnTo>
                            <a:lnTo>
                              <a:pt x="223" y="231"/>
                            </a:lnTo>
                            <a:lnTo>
                              <a:pt x="222" y="235"/>
                            </a:lnTo>
                            <a:lnTo>
                              <a:pt x="222" y="238"/>
                            </a:lnTo>
                            <a:lnTo>
                              <a:pt x="221" y="243"/>
                            </a:lnTo>
                            <a:lnTo>
                              <a:pt x="219" y="247"/>
                            </a:lnTo>
                            <a:lnTo>
                              <a:pt x="218" y="251"/>
                            </a:lnTo>
                            <a:lnTo>
                              <a:pt x="217" y="254"/>
                            </a:lnTo>
                            <a:lnTo>
                              <a:pt x="215" y="258"/>
                            </a:lnTo>
                            <a:lnTo>
                              <a:pt x="212" y="261"/>
                            </a:lnTo>
                            <a:lnTo>
                              <a:pt x="210" y="266"/>
                            </a:lnTo>
                            <a:lnTo>
                              <a:pt x="208" y="270"/>
                            </a:lnTo>
                            <a:lnTo>
                              <a:pt x="207" y="273"/>
                            </a:lnTo>
                            <a:lnTo>
                              <a:pt x="206" y="277"/>
                            </a:lnTo>
                            <a:lnTo>
                              <a:pt x="204" y="281"/>
                            </a:lnTo>
                            <a:lnTo>
                              <a:pt x="203" y="285"/>
                            </a:lnTo>
                            <a:lnTo>
                              <a:pt x="201" y="288"/>
                            </a:lnTo>
                            <a:lnTo>
                              <a:pt x="200" y="292"/>
                            </a:lnTo>
                            <a:lnTo>
                              <a:pt x="197" y="296"/>
                            </a:lnTo>
                            <a:lnTo>
                              <a:pt x="196" y="299"/>
                            </a:lnTo>
                            <a:lnTo>
                              <a:pt x="195" y="302"/>
                            </a:lnTo>
                            <a:lnTo>
                              <a:pt x="193" y="305"/>
                            </a:lnTo>
                            <a:lnTo>
                              <a:pt x="192" y="308"/>
                            </a:lnTo>
                            <a:lnTo>
                              <a:pt x="191" y="311"/>
                            </a:lnTo>
                            <a:lnTo>
                              <a:pt x="191" y="313"/>
                            </a:lnTo>
                            <a:lnTo>
                              <a:pt x="191" y="316"/>
                            </a:lnTo>
                            <a:lnTo>
                              <a:pt x="192" y="314"/>
                            </a:lnTo>
                            <a:lnTo>
                              <a:pt x="193" y="311"/>
                            </a:lnTo>
                            <a:lnTo>
                              <a:pt x="196" y="308"/>
                            </a:lnTo>
                            <a:lnTo>
                              <a:pt x="199" y="304"/>
                            </a:lnTo>
                            <a:lnTo>
                              <a:pt x="201" y="300"/>
                            </a:lnTo>
                            <a:lnTo>
                              <a:pt x="203" y="296"/>
                            </a:lnTo>
                            <a:lnTo>
                              <a:pt x="206" y="292"/>
                            </a:lnTo>
                            <a:lnTo>
                              <a:pt x="208" y="287"/>
                            </a:lnTo>
                            <a:lnTo>
                              <a:pt x="211" y="280"/>
                            </a:lnTo>
                            <a:lnTo>
                              <a:pt x="214" y="276"/>
                            </a:lnTo>
                            <a:lnTo>
                              <a:pt x="217" y="272"/>
                            </a:lnTo>
                            <a:lnTo>
                              <a:pt x="218" y="267"/>
                            </a:lnTo>
                            <a:lnTo>
                              <a:pt x="219" y="263"/>
                            </a:lnTo>
                            <a:lnTo>
                              <a:pt x="222" y="259"/>
                            </a:lnTo>
                            <a:lnTo>
                              <a:pt x="223" y="256"/>
                            </a:lnTo>
                            <a:lnTo>
                              <a:pt x="225" y="252"/>
                            </a:lnTo>
                            <a:lnTo>
                              <a:pt x="227" y="247"/>
                            </a:lnTo>
                            <a:lnTo>
                              <a:pt x="229" y="243"/>
                            </a:lnTo>
                            <a:lnTo>
                              <a:pt x="230" y="239"/>
                            </a:lnTo>
                            <a:lnTo>
                              <a:pt x="232" y="236"/>
                            </a:lnTo>
                            <a:lnTo>
                              <a:pt x="233" y="232"/>
                            </a:lnTo>
                            <a:lnTo>
                              <a:pt x="233" y="229"/>
                            </a:lnTo>
                            <a:lnTo>
                              <a:pt x="234" y="225"/>
                            </a:lnTo>
                            <a:lnTo>
                              <a:pt x="236" y="222"/>
                            </a:lnTo>
                            <a:lnTo>
                              <a:pt x="236" y="218"/>
                            </a:lnTo>
                            <a:lnTo>
                              <a:pt x="236" y="214"/>
                            </a:lnTo>
                            <a:lnTo>
                              <a:pt x="236" y="211"/>
                            </a:lnTo>
                            <a:lnTo>
                              <a:pt x="237" y="208"/>
                            </a:lnTo>
                            <a:lnTo>
                              <a:pt x="237" y="204"/>
                            </a:lnTo>
                            <a:lnTo>
                              <a:pt x="237" y="201"/>
                            </a:lnTo>
                            <a:lnTo>
                              <a:pt x="237" y="198"/>
                            </a:lnTo>
                            <a:lnTo>
                              <a:pt x="237" y="195"/>
                            </a:lnTo>
                            <a:lnTo>
                              <a:pt x="237" y="193"/>
                            </a:lnTo>
                            <a:lnTo>
                              <a:pt x="234" y="191"/>
                            </a:lnTo>
                            <a:lnTo>
                              <a:pt x="233" y="195"/>
                            </a:lnTo>
                            <a:lnTo>
                              <a:pt x="232" y="199"/>
                            </a:lnTo>
                            <a:lnTo>
                              <a:pt x="232" y="204"/>
                            </a:lnTo>
                            <a:lnTo>
                              <a:pt x="232" y="208"/>
                            </a:lnTo>
                            <a:lnTo>
                              <a:pt x="232" y="213"/>
                            </a:lnTo>
                            <a:lnTo>
                              <a:pt x="233" y="216"/>
                            </a:lnTo>
                            <a:lnTo>
                              <a:pt x="233" y="220"/>
                            </a:lnTo>
                            <a:lnTo>
                              <a:pt x="234" y="224"/>
                            </a:lnTo>
                            <a:lnTo>
                              <a:pt x="234" y="228"/>
                            </a:lnTo>
                            <a:lnTo>
                              <a:pt x="236" y="232"/>
                            </a:lnTo>
                            <a:lnTo>
                              <a:pt x="238" y="237"/>
                            </a:lnTo>
                            <a:lnTo>
                              <a:pt x="243" y="241"/>
                            </a:lnTo>
                            <a:lnTo>
                              <a:pt x="247" y="245"/>
                            </a:lnTo>
                            <a:lnTo>
                              <a:pt x="251" y="248"/>
                            </a:lnTo>
                            <a:lnTo>
                              <a:pt x="256" y="251"/>
                            </a:lnTo>
                            <a:lnTo>
                              <a:pt x="260" y="255"/>
                            </a:lnTo>
                            <a:lnTo>
                              <a:pt x="264" y="258"/>
                            </a:lnTo>
                            <a:lnTo>
                              <a:pt x="267" y="262"/>
                            </a:lnTo>
                            <a:lnTo>
                              <a:pt x="271" y="266"/>
                            </a:lnTo>
                            <a:lnTo>
                              <a:pt x="273" y="270"/>
                            </a:lnTo>
                            <a:lnTo>
                              <a:pt x="275" y="274"/>
                            </a:lnTo>
                            <a:lnTo>
                              <a:pt x="277" y="278"/>
                            </a:lnTo>
                            <a:lnTo>
                              <a:pt x="278" y="282"/>
                            </a:lnTo>
                            <a:lnTo>
                              <a:pt x="279" y="285"/>
                            </a:lnTo>
                            <a:lnTo>
                              <a:pt x="281" y="288"/>
                            </a:lnTo>
                            <a:lnTo>
                              <a:pt x="282" y="291"/>
                            </a:lnTo>
                            <a:lnTo>
                              <a:pt x="282" y="293"/>
                            </a:lnTo>
                            <a:lnTo>
                              <a:pt x="282" y="288"/>
                            </a:lnTo>
                            <a:lnTo>
                              <a:pt x="282" y="285"/>
                            </a:lnTo>
                            <a:lnTo>
                              <a:pt x="282" y="280"/>
                            </a:lnTo>
                            <a:lnTo>
                              <a:pt x="282" y="276"/>
                            </a:lnTo>
                            <a:lnTo>
                              <a:pt x="281" y="272"/>
                            </a:lnTo>
                            <a:lnTo>
                              <a:pt x="281" y="267"/>
                            </a:lnTo>
                            <a:lnTo>
                              <a:pt x="281" y="263"/>
                            </a:lnTo>
                            <a:lnTo>
                              <a:pt x="281" y="259"/>
                            </a:lnTo>
                            <a:lnTo>
                              <a:pt x="281" y="255"/>
                            </a:lnTo>
                            <a:lnTo>
                              <a:pt x="281" y="251"/>
                            </a:lnTo>
                            <a:lnTo>
                              <a:pt x="279" y="247"/>
                            </a:lnTo>
                            <a:lnTo>
                              <a:pt x="279" y="243"/>
                            </a:lnTo>
                            <a:lnTo>
                              <a:pt x="278" y="240"/>
                            </a:lnTo>
                            <a:lnTo>
                              <a:pt x="277" y="238"/>
                            </a:lnTo>
                            <a:lnTo>
                              <a:pt x="275" y="233"/>
                            </a:lnTo>
                            <a:lnTo>
                              <a:pt x="273" y="230"/>
                            </a:lnTo>
                            <a:lnTo>
                              <a:pt x="271" y="226"/>
                            </a:lnTo>
                            <a:lnTo>
                              <a:pt x="268" y="222"/>
                            </a:lnTo>
                            <a:lnTo>
                              <a:pt x="264" y="218"/>
                            </a:lnTo>
                            <a:lnTo>
                              <a:pt x="263" y="215"/>
                            </a:lnTo>
                            <a:lnTo>
                              <a:pt x="260" y="211"/>
                            </a:lnTo>
                            <a:lnTo>
                              <a:pt x="256" y="207"/>
                            </a:lnTo>
                            <a:lnTo>
                              <a:pt x="253" y="203"/>
                            </a:lnTo>
                            <a:lnTo>
                              <a:pt x="251" y="199"/>
                            </a:lnTo>
                            <a:lnTo>
                              <a:pt x="248" y="196"/>
                            </a:lnTo>
                            <a:lnTo>
                              <a:pt x="245" y="193"/>
                            </a:lnTo>
                            <a:lnTo>
                              <a:pt x="244" y="190"/>
                            </a:lnTo>
                            <a:lnTo>
                              <a:pt x="241" y="187"/>
                            </a:lnTo>
                            <a:lnTo>
                              <a:pt x="241" y="189"/>
                            </a:lnTo>
                            <a:lnTo>
                              <a:pt x="243" y="193"/>
                            </a:lnTo>
                            <a:lnTo>
                              <a:pt x="247" y="197"/>
                            </a:lnTo>
                            <a:lnTo>
                              <a:pt x="251" y="201"/>
                            </a:lnTo>
                            <a:lnTo>
                              <a:pt x="255" y="205"/>
                            </a:lnTo>
                            <a:lnTo>
                              <a:pt x="259" y="209"/>
                            </a:lnTo>
                            <a:lnTo>
                              <a:pt x="262" y="213"/>
                            </a:lnTo>
                            <a:lnTo>
                              <a:pt x="266" y="217"/>
                            </a:lnTo>
                            <a:lnTo>
                              <a:pt x="270" y="221"/>
                            </a:lnTo>
                            <a:lnTo>
                              <a:pt x="274" y="225"/>
                            </a:lnTo>
                            <a:lnTo>
                              <a:pt x="278" y="229"/>
                            </a:lnTo>
                            <a:lnTo>
                              <a:pt x="281" y="231"/>
                            </a:lnTo>
                            <a:lnTo>
                              <a:pt x="285" y="235"/>
                            </a:lnTo>
                            <a:lnTo>
                              <a:pt x="289" y="238"/>
                            </a:lnTo>
                            <a:lnTo>
                              <a:pt x="292" y="243"/>
                            </a:lnTo>
                            <a:lnTo>
                              <a:pt x="296" y="247"/>
                            </a:lnTo>
                            <a:lnTo>
                              <a:pt x="299" y="251"/>
                            </a:lnTo>
                            <a:lnTo>
                              <a:pt x="301" y="255"/>
                            </a:lnTo>
                            <a:lnTo>
                              <a:pt x="304" y="259"/>
                            </a:lnTo>
                            <a:lnTo>
                              <a:pt x="307" y="262"/>
                            </a:lnTo>
                            <a:lnTo>
                              <a:pt x="308" y="266"/>
                            </a:lnTo>
                            <a:lnTo>
                              <a:pt x="311" y="270"/>
                            </a:lnTo>
                            <a:lnTo>
                              <a:pt x="314" y="273"/>
                            </a:lnTo>
                            <a:lnTo>
                              <a:pt x="314" y="271"/>
                            </a:lnTo>
                            <a:lnTo>
                              <a:pt x="311" y="267"/>
                            </a:lnTo>
                            <a:lnTo>
                              <a:pt x="308" y="263"/>
                            </a:lnTo>
                            <a:lnTo>
                              <a:pt x="307" y="260"/>
                            </a:lnTo>
                            <a:lnTo>
                              <a:pt x="304" y="256"/>
                            </a:lnTo>
                            <a:lnTo>
                              <a:pt x="300" y="252"/>
                            </a:lnTo>
                            <a:lnTo>
                              <a:pt x="297" y="248"/>
                            </a:lnTo>
                            <a:lnTo>
                              <a:pt x="294" y="244"/>
                            </a:lnTo>
                            <a:lnTo>
                              <a:pt x="292" y="240"/>
                            </a:lnTo>
                            <a:lnTo>
                              <a:pt x="289" y="237"/>
                            </a:lnTo>
                            <a:lnTo>
                              <a:pt x="285" y="233"/>
                            </a:lnTo>
                            <a:lnTo>
                              <a:pt x="281" y="229"/>
                            </a:lnTo>
                            <a:lnTo>
                              <a:pt x="277" y="225"/>
                            </a:lnTo>
                            <a:lnTo>
                              <a:pt x="274" y="221"/>
                            </a:lnTo>
                            <a:lnTo>
                              <a:pt x="270" y="218"/>
                            </a:lnTo>
                            <a:lnTo>
                              <a:pt x="267" y="214"/>
                            </a:lnTo>
                            <a:lnTo>
                              <a:pt x="263" y="211"/>
                            </a:lnTo>
                            <a:lnTo>
                              <a:pt x="260" y="208"/>
                            </a:lnTo>
                            <a:lnTo>
                              <a:pt x="259" y="205"/>
                            </a:lnTo>
                            <a:lnTo>
                              <a:pt x="256" y="201"/>
                            </a:lnTo>
                            <a:lnTo>
                              <a:pt x="255" y="198"/>
                            </a:lnTo>
                            <a:lnTo>
                              <a:pt x="253" y="195"/>
                            </a:lnTo>
                            <a:lnTo>
                              <a:pt x="253" y="191"/>
                            </a:lnTo>
                            <a:lnTo>
                              <a:pt x="253" y="189"/>
                            </a:lnTo>
                            <a:lnTo>
                              <a:pt x="253" y="186"/>
                            </a:lnTo>
                            <a:lnTo>
                              <a:pt x="259" y="184"/>
                            </a:lnTo>
                            <a:lnTo>
                              <a:pt x="264" y="184"/>
                            </a:lnTo>
                            <a:lnTo>
                              <a:pt x="270" y="184"/>
                            </a:lnTo>
                            <a:lnTo>
                              <a:pt x="275" y="185"/>
                            </a:lnTo>
                            <a:lnTo>
                              <a:pt x="282" y="185"/>
                            </a:lnTo>
                            <a:lnTo>
                              <a:pt x="286" y="186"/>
                            </a:lnTo>
                            <a:lnTo>
                              <a:pt x="292" y="188"/>
                            </a:lnTo>
                            <a:lnTo>
                              <a:pt x="299" y="190"/>
                            </a:lnTo>
                            <a:lnTo>
                              <a:pt x="304" y="193"/>
                            </a:lnTo>
                            <a:lnTo>
                              <a:pt x="309" y="195"/>
                            </a:lnTo>
                            <a:lnTo>
                              <a:pt x="315" y="198"/>
                            </a:lnTo>
                            <a:lnTo>
                              <a:pt x="320" y="200"/>
                            </a:lnTo>
                            <a:lnTo>
                              <a:pt x="326" y="202"/>
                            </a:lnTo>
                            <a:lnTo>
                              <a:pt x="331" y="205"/>
                            </a:lnTo>
                            <a:lnTo>
                              <a:pt x="335" y="209"/>
                            </a:lnTo>
                            <a:lnTo>
                              <a:pt x="339" y="212"/>
                            </a:lnTo>
                            <a:lnTo>
                              <a:pt x="344" y="215"/>
                            </a:lnTo>
                            <a:lnTo>
                              <a:pt x="348" y="219"/>
                            </a:lnTo>
                            <a:lnTo>
                              <a:pt x="352" y="222"/>
                            </a:lnTo>
                            <a:lnTo>
                              <a:pt x="356" y="226"/>
                            </a:lnTo>
                            <a:lnTo>
                              <a:pt x="360" y="230"/>
                            </a:lnTo>
                            <a:lnTo>
                              <a:pt x="364" y="233"/>
                            </a:lnTo>
                            <a:lnTo>
                              <a:pt x="368" y="236"/>
                            </a:lnTo>
                            <a:lnTo>
                              <a:pt x="372" y="240"/>
                            </a:lnTo>
                            <a:lnTo>
                              <a:pt x="378" y="245"/>
                            </a:lnTo>
                            <a:lnTo>
                              <a:pt x="383" y="248"/>
                            </a:lnTo>
                            <a:lnTo>
                              <a:pt x="387" y="251"/>
                            </a:lnTo>
                            <a:lnTo>
                              <a:pt x="393" y="255"/>
                            </a:lnTo>
                            <a:lnTo>
                              <a:pt x="395" y="258"/>
                            </a:lnTo>
                            <a:lnTo>
                              <a:pt x="401" y="261"/>
                            </a:lnTo>
                            <a:lnTo>
                              <a:pt x="405" y="263"/>
                            </a:lnTo>
                            <a:lnTo>
                              <a:pt x="410" y="267"/>
                            </a:lnTo>
                            <a:lnTo>
                              <a:pt x="416" y="269"/>
                            </a:lnTo>
                            <a:lnTo>
                              <a:pt x="419" y="271"/>
                            </a:lnTo>
                            <a:lnTo>
                              <a:pt x="423" y="273"/>
                            </a:lnTo>
                            <a:lnTo>
                              <a:pt x="417" y="275"/>
                            </a:lnTo>
                            <a:lnTo>
                              <a:pt x="412" y="273"/>
                            </a:lnTo>
                            <a:lnTo>
                              <a:pt x="405" y="272"/>
                            </a:lnTo>
                            <a:lnTo>
                              <a:pt x="401" y="269"/>
                            </a:lnTo>
                            <a:lnTo>
                              <a:pt x="395" y="267"/>
                            </a:lnTo>
                            <a:lnTo>
                              <a:pt x="390" y="264"/>
                            </a:lnTo>
                            <a:lnTo>
                              <a:pt x="384" y="261"/>
                            </a:lnTo>
                            <a:lnTo>
                              <a:pt x="379" y="258"/>
                            </a:lnTo>
                            <a:lnTo>
                              <a:pt x="374" y="255"/>
                            </a:lnTo>
                            <a:lnTo>
                              <a:pt x="368" y="251"/>
                            </a:lnTo>
                            <a:lnTo>
                              <a:pt x="363" y="248"/>
                            </a:lnTo>
                            <a:lnTo>
                              <a:pt x="359" y="245"/>
                            </a:lnTo>
                            <a:lnTo>
                              <a:pt x="353" y="242"/>
                            </a:lnTo>
                            <a:lnTo>
                              <a:pt x="348" y="238"/>
                            </a:lnTo>
                            <a:lnTo>
                              <a:pt x="342" y="235"/>
                            </a:lnTo>
                            <a:lnTo>
                              <a:pt x="337" y="233"/>
                            </a:lnTo>
                            <a:lnTo>
                              <a:pt x="333" y="230"/>
                            </a:lnTo>
                            <a:lnTo>
                              <a:pt x="326" y="227"/>
                            </a:lnTo>
                            <a:lnTo>
                              <a:pt x="320" y="224"/>
                            </a:lnTo>
                            <a:lnTo>
                              <a:pt x="315" y="222"/>
                            </a:lnTo>
                            <a:lnTo>
                              <a:pt x="311" y="218"/>
                            </a:lnTo>
                            <a:lnTo>
                              <a:pt x="304" y="216"/>
                            </a:lnTo>
                            <a:lnTo>
                              <a:pt x="300" y="214"/>
                            </a:lnTo>
                            <a:lnTo>
                              <a:pt x="297" y="211"/>
                            </a:lnTo>
                            <a:lnTo>
                              <a:pt x="292" y="209"/>
                            </a:lnTo>
                            <a:lnTo>
                              <a:pt x="288" y="206"/>
                            </a:lnTo>
                            <a:lnTo>
                              <a:pt x="282" y="204"/>
                            </a:lnTo>
                            <a:lnTo>
                              <a:pt x="278" y="201"/>
                            </a:lnTo>
                            <a:lnTo>
                              <a:pt x="274" y="199"/>
                            </a:lnTo>
                            <a:lnTo>
                              <a:pt x="270" y="198"/>
                            </a:lnTo>
                            <a:lnTo>
                              <a:pt x="266" y="195"/>
                            </a:lnTo>
                            <a:lnTo>
                              <a:pt x="262" y="193"/>
                            </a:lnTo>
                            <a:lnTo>
                              <a:pt x="259" y="191"/>
                            </a:lnTo>
                            <a:lnTo>
                              <a:pt x="266" y="193"/>
                            </a:lnTo>
                            <a:lnTo>
                              <a:pt x="273" y="195"/>
                            </a:lnTo>
                            <a:lnTo>
                              <a:pt x="279" y="196"/>
                            </a:lnTo>
                            <a:lnTo>
                              <a:pt x="286" y="198"/>
                            </a:lnTo>
                            <a:lnTo>
                              <a:pt x="293" y="199"/>
                            </a:lnTo>
                            <a:lnTo>
                              <a:pt x="300" y="200"/>
                            </a:lnTo>
                            <a:lnTo>
                              <a:pt x="309" y="201"/>
                            </a:lnTo>
                            <a:lnTo>
                              <a:pt x="316" y="203"/>
                            </a:lnTo>
                            <a:lnTo>
                              <a:pt x="324" y="204"/>
                            </a:lnTo>
                            <a:lnTo>
                              <a:pt x="334" y="206"/>
                            </a:lnTo>
                            <a:lnTo>
                              <a:pt x="341" y="207"/>
                            </a:lnTo>
                            <a:lnTo>
                              <a:pt x="348" y="209"/>
                            </a:lnTo>
                            <a:lnTo>
                              <a:pt x="371" y="217"/>
                            </a:lnTo>
                            <a:lnTo>
                              <a:pt x="376" y="220"/>
                            </a:lnTo>
                            <a:lnTo>
                              <a:pt x="382" y="223"/>
                            </a:lnTo>
                            <a:lnTo>
                              <a:pt x="387" y="226"/>
                            </a:lnTo>
                            <a:lnTo>
                              <a:pt x="393" y="230"/>
                            </a:lnTo>
                            <a:lnTo>
                              <a:pt x="397" y="233"/>
                            </a:lnTo>
                            <a:lnTo>
                              <a:pt x="402" y="237"/>
                            </a:lnTo>
                            <a:lnTo>
                              <a:pt x="406" y="240"/>
                            </a:lnTo>
                            <a:lnTo>
                              <a:pt x="412" y="244"/>
                            </a:lnTo>
                            <a:lnTo>
                              <a:pt x="416" y="247"/>
                            </a:lnTo>
                            <a:lnTo>
                              <a:pt x="421" y="250"/>
                            </a:lnTo>
                            <a:lnTo>
                              <a:pt x="425" y="254"/>
                            </a:lnTo>
                            <a:lnTo>
                              <a:pt x="429" y="257"/>
                            </a:lnTo>
                            <a:lnTo>
                              <a:pt x="435" y="260"/>
                            </a:lnTo>
                            <a:lnTo>
                              <a:pt x="439" y="263"/>
                            </a:lnTo>
                            <a:lnTo>
                              <a:pt x="443" y="267"/>
                            </a:lnTo>
                            <a:lnTo>
                              <a:pt x="449" y="272"/>
                            </a:lnTo>
                            <a:lnTo>
                              <a:pt x="453" y="275"/>
                            </a:lnTo>
                            <a:lnTo>
                              <a:pt x="454" y="277"/>
                            </a:lnTo>
                            <a:lnTo>
                              <a:pt x="457" y="279"/>
                            </a:lnTo>
                            <a:lnTo>
                              <a:pt x="453" y="279"/>
                            </a:lnTo>
                            <a:lnTo>
                              <a:pt x="447" y="277"/>
                            </a:lnTo>
                            <a:lnTo>
                              <a:pt x="442" y="275"/>
                            </a:lnTo>
                            <a:lnTo>
                              <a:pt x="436" y="273"/>
                            </a:lnTo>
                            <a:lnTo>
                              <a:pt x="429" y="271"/>
                            </a:lnTo>
                            <a:lnTo>
                              <a:pt x="424" y="269"/>
                            </a:lnTo>
                            <a:lnTo>
                              <a:pt x="417" y="267"/>
                            </a:lnTo>
                            <a:lnTo>
                              <a:pt x="410" y="264"/>
                            </a:lnTo>
                            <a:lnTo>
                              <a:pt x="405" y="262"/>
                            </a:lnTo>
                            <a:lnTo>
                              <a:pt x="398" y="259"/>
                            </a:lnTo>
                            <a:lnTo>
                              <a:pt x="393" y="256"/>
                            </a:lnTo>
                            <a:lnTo>
                              <a:pt x="383" y="251"/>
                            </a:lnTo>
                            <a:lnTo>
                              <a:pt x="378" y="248"/>
                            </a:lnTo>
                            <a:lnTo>
                              <a:pt x="372" y="244"/>
                            </a:lnTo>
                            <a:lnTo>
                              <a:pt x="368" y="241"/>
                            </a:lnTo>
                            <a:lnTo>
                              <a:pt x="363" y="238"/>
                            </a:lnTo>
                            <a:lnTo>
                              <a:pt x="359" y="235"/>
                            </a:lnTo>
                            <a:lnTo>
                              <a:pt x="353" y="232"/>
                            </a:lnTo>
                            <a:lnTo>
                              <a:pt x="349" y="230"/>
                            </a:lnTo>
                            <a:lnTo>
                              <a:pt x="344" y="228"/>
                            </a:lnTo>
                            <a:lnTo>
                              <a:pt x="338" y="226"/>
                            </a:lnTo>
                            <a:lnTo>
                              <a:pt x="333" y="224"/>
                            </a:lnTo>
                            <a:lnTo>
                              <a:pt x="327" y="222"/>
                            </a:lnTo>
                            <a:lnTo>
                              <a:pt x="320" y="220"/>
                            </a:lnTo>
                            <a:lnTo>
                              <a:pt x="315" y="218"/>
                            </a:lnTo>
                            <a:lnTo>
                              <a:pt x="311" y="216"/>
                            </a:lnTo>
                            <a:lnTo>
                              <a:pt x="305" y="214"/>
                            </a:lnTo>
                            <a:lnTo>
                              <a:pt x="300" y="212"/>
                            </a:lnTo>
                            <a:lnTo>
                              <a:pt x="294" y="210"/>
                            </a:lnTo>
                            <a:lnTo>
                              <a:pt x="288" y="205"/>
                            </a:lnTo>
                            <a:lnTo>
                              <a:pt x="284" y="203"/>
                            </a:lnTo>
                            <a:lnTo>
                              <a:pt x="279" y="200"/>
                            </a:lnTo>
                            <a:lnTo>
                              <a:pt x="275" y="198"/>
                            </a:lnTo>
                            <a:lnTo>
                              <a:pt x="274" y="195"/>
                            </a:lnTo>
                            <a:lnTo>
                              <a:pt x="273" y="192"/>
                            </a:lnTo>
                            <a:lnTo>
                              <a:pt x="281" y="190"/>
                            </a:lnTo>
                            <a:lnTo>
                              <a:pt x="289" y="191"/>
                            </a:lnTo>
                            <a:lnTo>
                              <a:pt x="296" y="192"/>
                            </a:lnTo>
                            <a:lnTo>
                              <a:pt x="303" y="193"/>
                            </a:lnTo>
                            <a:lnTo>
                              <a:pt x="309" y="196"/>
                            </a:lnTo>
                            <a:lnTo>
                              <a:pt x="315" y="198"/>
                            </a:lnTo>
                            <a:lnTo>
                              <a:pt x="320" y="201"/>
                            </a:lnTo>
                            <a:lnTo>
                              <a:pt x="327" y="204"/>
                            </a:lnTo>
                            <a:lnTo>
                              <a:pt x="334" y="207"/>
                            </a:lnTo>
                            <a:lnTo>
                              <a:pt x="342" y="212"/>
                            </a:lnTo>
                            <a:lnTo>
                              <a:pt x="349" y="214"/>
                            </a:lnTo>
                            <a:lnTo>
                              <a:pt x="356" y="218"/>
                            </a:lnTo>
                            <a:lnTo>
                              <a:pt x="361" y="220"/>
                            </a:lnTo>
                            <a:lnTo>
                              <a:pt x="367" y="223"/>
                            </a:lnTo>
                            <a:lnTo>
                              <a:pt x="372" y="226"/>
                            </a:lnTo>
                            <a:lnTo>
                              <a:pt x="376" y="229"/>
                            </a:lnTo>
                            <a:lnTo>
                              <a:pt x="382" y="232"/>
                            </a:lnTo>
                            <a:lnTo>
                              <a:pt x="387" y="235"/>
                            </a:lnTo>
                            <a:lnTo>
                              <a:pt x="391" y="238"/>
                            </a:lnTo>
                            <a:lnTo>
                              <a:pt x="397" y="241"/>
                            </a:lnTo>
                            <a:lnTo>
                              <a:pt x="401" y="243"/>
                            </a:lnTo>
                            <a:lnTo>
                              <a:pt x="406" y="246"/>
                            </a:lnTo>
                            <a:lnTo>
                              <a:pt x="413" y="249"/>
                            </a:lnTo>
                            <a:lnTo>
                              <a:pt x="419" y="251"/>
                            </a:lnTo>
                            <a:lnTo>
                              <a:pt x="424" y="252"/>
                            </a:lnTo>
                            <a:lnTo>
                              <a:pt x="431" y="254"/>
                            </a:lnTo>
                            <a:lnTo>
                              <a:pt x="438" y="255"/>
                            </a:lnTo>
                            <a:lnTo>
                              <a:pt x="442" y="255"/>
                            </a:lnTo>
                            <a:lnTo>
                              <a:pt x="449" y="255"/>
                            </a:lnTo>
                            <a:lnTo>
                              <a:pt x="454" y="256"/>
                            </a:lnTo>
                            <a:lnTo>
                              <a:pt x="461" y="257"/>
                            </a:lnTo>
                            <a:lnTo>
                              <a:pt x="466" y="258"/>
                            </a:lnTo>
                            <a:lnTo>
                              <a:pt x="470" y="259"/>
                            </a:lnTo>
                            <a:lnTo>
                              <a:pt x="470" y="261"/>
                            </a:lnTo>
                            <a:lnTo>
                              <a:pt x="464" y="263"/>
                            </a:lnTo>
                            <a:lnTo>
                              <a:pt x="457" y="263"/>
                            </a:lnTo>
                            <a:lnTo>
                              <a:pt x="451" y="263"/>
                            </a:lnTo>
                            <a:lnTo>
                              <a:pt x="444" y="263"/>
                            </a:lnTo>
                            <a:lnTo>
                              <a:pt x="439" y="263"/>
                            </a:lnTo>
                            <a:lnTo>
                              <a:pt x="432" y="262"/>
                            </a:lnTo>
                            <a:lnTo>
                              <a:pt x="425" y="260"/>
                            </a:lnTo>
                            <a:lnTo>
                              <a:pt x="419" y="259"/>
                            </a:lnTo>
                            <a:lnTo>
                              <a:pt x="412" y="257"/>
                            </a:lnTo>
                            <a:lnTo>
                              <a:pt x="406" y="255"/>
                            </a:lnTo>
                            <a:lnTo>
                              <a:pt x="399" y="253"/>
                            </a:lnTo>
                            <a:lnTo>
                              <a:pt x="393" y="251"/>
                            </a:lnTo>
                            <a:lnTo>
                              <a:pt x="387" y="247"/>
                            </a:lnTo>
                            <a:lnTo>
                              <a:pt x="382" y="245"/>
                            </a:lnTo>
                            <a:lnTo>
                              <a:pt x="375" y="242"/>
                            </a:lnTo>
                            <a:lnTo>
                              <a:pt x="369" y="239"/>
                            </a:lnTo>
                            <a:lnTo>
                              <a:pt x="364" y="237"/>
                            </a:lnTo>
                            <a:lnTo>
                              <a:pt x="356" y="232"/>
                            </a:lnTo>
                            <a:lnTo>
                              <a:pt x="352" y="230"/>
                            </a:lnTo>
                            <a:lnTo>
                              <a:pt x="346" y="226"/>
                            </a:lnTo>
                            <a:lnTo>
                              <a:pt x="339" y="224"/>
                            </a:lnTo>
                            <a:lnTo>
                              <a:pt x="334" y="221"/>
                            </a:lnTo>
                            <a:lnTo>
                              <a:pt x="327" y="218"/>
                            </a:lnTo>
                            <a:lnTo>
                              <a:pt x="322" y="217"/>
                            </a:lnTo>
                            <a:lnTo>
                              <a:pt x="316" y="215"/>
                            </a:lnTo>
                            <a:lnTo>
                              <a:pt x="309" y="213"/>
                            </a:lnTo>
                            <a:lnTo>
                              <a:pt x="303" y="211"/>
                            </a:lnTo>
                            <a:lnTo>
                              <a:pt x="297" y="210"/>
                            </a:lnTo>
                            <a:lnTo>
                              <a:pt x="290" y="208"/>
                            </a:lnTo>
                            <a:lnTo>
                              <a:pt x="284" y="206"/>
                            </a:lnTo>
                            <a:lnTo>
                              <a:pt x="277" y="205"/>
                            </a:lnTo>
                            <a:lnTo>
                              <a:pt x="270" y="203"/>
                            </a:lnTo>
                            <a:lnTo>
                              <a:pt x="264" y="202"/>
                            </a:lnTo>
                            <a:lnTo>
                              <a:pt x="258" y="201"/>
                            </a:lnTo>
                            <a:lnTo>
                              <a:pt x="252" y="199"/>
                            </a:lnTo>
                            <a:lnTo>
                              <a:pt x="248" y="198"/>
                            </a:lnTo>
                            <a:lnTo>
                              <a:pt x="243" y="197"/>
                            </a:lnTo>
                            <a:lnTo>
                              <a:pt x="236" y="195"/>
                            </a:lnTo>
                            <a:lnTo>
                              <a:pt x="230" y="193"/>
                            </a:lnTo>
                            <a:lnTo>
                              <a:pt x="225" y="192"/>
                            </a:lnTo>
                            <a:lnTo>
                              <a:pt x="219" y="191"/>
                            </a:lnTo>
                            <a:lnTo>
                              <a:pt x="218" y="189"/>
                            </a:lnTo>
                            <a:lnTo>
                              <a:pt x="218" y="187"/>
                            </a:lnTo>
                            <a:lnTo>
                              <a:pt x="219" y="185"/>
                            </a:lnTo>
                            <a:lnTo>
                              <a:pt x="216" y="183"/>
                            </a:lnTo>
                          </a:path>
                        </a:pathLst>
                      </a:custGeom>
                      <a:solidFill>
                        <a:srgbClr val="008000"/>
                      </a:solidFill>
                      <a:ln w="12699" cap="rnd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4056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92" y="384"/>
                        <a:ext cx="469" cy="373"/>
                      </a:xfrm>
                      <a:custGeom>
                        <a:avLst/>
                        <a:gdLst>
                          <a:gd name="T0" fmla="*/ 92 w 487"/>
                          <a:gd name="T1" fmla="*/ 376 h 339"/>
                          <a:gd name="T2" fmla="*/ 40 w 487"/>
                          <a:gd name="T3" fmla="*/ 305 h 339"/>
                          <a:gd name="T4" fmla="*/ 94 w 487"/>
                          <a:gd name="T5" fmla="*/ 119 h 339"/>
                          <a:gd name="T6" fmla="*/ 101 w 487"/>
                          <a:gd name="T7" fmla="*/ 337 h 339"/>
                          <a:gd name="T8" fmla="*/ 140 w 487"/>
                          <a:gd name="T9" fmla="*/ 526 h 339"/>
                          <a:gd name="T10" fmla="*/ 150 w 487"/>
                          <a:gd name="T11" fmla="*/ 342 h 339"/>
                          <a:gd name="T12" fmla="*/ 145 w 487"/>
                          <a:gd name="T13" fmla="*/ 81 h 339"/>
                          <a:gd name="T14" fmla="*/ 225 w 487"/>
                          <a:gd name="T15" fmla="*/ 74 h 339"/>
                          <a:gd name="T16" fmla="*/ 183 w 487"/>
                          <a:gd name="T17" fmla="*/ 293 h 339"/>
                          <a:gd name="T18" fmla="*/ 156 w 487"/>
                          <a:gd name="T19" fmla="*/ 490 h 339"/>
                          <a:gd name="T20" fmla="*/ 197 w 487"/>
                          <a:gd name="T21" fmla="*/ 437 h 339"/>
                          <a:gd name="T22" fmla="*/ 247 w 487"/>
                          <a:gd name="T23" fmla="*/ 229 h 339"/>
                          <a:gd name="T24" fmla="*/ 299 w 487"/>
                          <a:gd name="T25" fmla="*/ 404 h 339"/>
                          <a:gd name="T26" fmla="*/ 224 w 487"/>
                          <a:gd name="T27" fmla="*/ 485 h 339"/>
                          <a:gd name="T28" fmla="*/ 163 w 487"/>
                          <a:gd name="T29" fmla="*/ 552 h 339"/>
                          <a:gd name="T30" fmla="*/ 193 w 487"/>
                          <a:gd name="T31" fmla="*/ 678 h 339"/>
                          <a:gd name="T32" fmla="*/ 199 w 487"/>
                          <a:gd name="T33" fmla="*/ 712 h 339"/>
                          <a:gd name="T34" fmla="*/ 150 w 487"/>
                          <a:gd name="T35" fmla="*/ 626 h 339"/>
                          <a:gd name="T36" fmla="*/ 196 w 487"/>
                          <a:gd name="T37" fmla="*/ 898 h 339"/>
                          <a:gd name="T38" fmla="*/ 183 w 487"/>
                          <a:gd name="T39" fmla="*/ 774 h 339"/>
                          <a:gd name="T40" fmla="*/ 147 w 487"/>
                          <a:gd name="T41" fmla="*/ 704 h 339"/>
                          <a:gd name="T42" fmla="*/ 172 w 487"/>
                          <a:gd name="T43" fmla="*/ 1051 h 339"/>
                          <a:gd name="T44" fmla="*/ 169 w 487"/>
                          <a:gd name="T45" fmla="*/ 836 h 339"/>
                          <a:gd name="T46" fmla="*/ 140 w 487"/>
                          <a:gd name="T47" fmla="*/ 660 h 339"/>
                          <a:gd name="T48" fmla="*/ 134 w 487"/>
                          <a:gd name="T49" fmla="*/ 1028 h 339"/>
                          <a:gd name="T50" fmla="*/ 129 w 487"/>
                          <a:gd name="T51" fmla="*/ 1028 h 339"/>
                          <a:gd name="T52" fmla="*/ 146 w 487"/>
                          <a:gd name="T53" fmla="*/ 726 h 339"/>
                          <a:gd name="T54" fmla="*/ 131 w 487"/>
                          <a:gd name="T55" fmla="*/ 712 h 339"/>
                          <a:gd name="T56" fmla="*/ 97 w 487"/>
                          <a:gd name="T57" fmla="*/ 1028 h 339"/>
                          <a:gd name="T58" fmla="*/ 113 w 487"/>
                          <a:gd name="T59" fmla="*/ 913 h 339"/>
                          <a:gd name="T60" fmla="*/ 143 w 487"/>
                          <a:gd name="T61" fmla="*/ 616 h 339"/>
                          <a:gd name="T62" fmla="*/ 91 w 487"/>
                          <a:gd name="T63" fmla="*/ 865 h 339"/>
                          <a:gd name="T64" fmla="*/ 38 w 487"/>
                          <a:gd name="T65" fmla="*/ 1130 h 339"/>
                          <a:gd name="T66" fmla="*/ 99 w 487"/>
                          <a:gd name="T67" fmla="*/ 837 h 339"/>
                          <a:gd name="T68" fmla="*/ 134 w 487"/>
                          <a:gd name="T69" fmla="*/ 616 h 339"/>
                          <a:gd name="T70" fmla="*/ 50 w 487"/>
                          <a:gd name="T71" fmla="*/ 854 h 339"/>
                          <a:gd name="T72" fmla="*/ 14 w 487"/>
                          <a:gd name="T73" fmla="*/ 1028 h 339"/>
                          <a:gd name="T74" fmla="*/ 70 w 487"/>
                          <a:gd name="T75" fmla="*/ 802 h 339"/>
                          <a:gd name="T76" fmla="*/ 135 w 487"/>
                          <a:gd name="T77" fmla="*/ 582 h 339"/>
                          <a:gd name="T78" fmla="*/ 67 w 487"/>
                          <a:gd name="T79" fmla="*/ 821 h 339"/>
                          <a:gd name="T80" fmla="*/ 34 w 487"/>
                          <a:gd name="T81" fmla="*/ 1043 h 339"/>
                          <a:gd name="T82" fmla="*/ 88 w 487"/>
                          <a:gd name="T83" fmla="*/ 756 h 339"/>
                          <a:gd name="T84" fmla="*/ 104 w 487"/>
                          <a:gd name="T85" fmla="*/ 691 h 339"/>
                          <a:gd name="T86" fmla="*/ 54 w 487"/>
                          <a:gd name="T87" fmla="*/ 1010 h 339"/>
                          <a:gd name="T88" fmla="*/ 85 w 487"/>
                          <a:gd name="T89" fmla="*/ 898 h 339"/>
                          <a:gd name="T90" fmla="*/ 123 w 487"/>
                          <a:gd name="T91" fmla="*/ 794 h 339"/>
                          <a:gd name="T92" fmla="*/ 84 w 487"/>
                          <a:gd name="T93" fmla="*/ 1108 h 339"/>
                          <a:gd name="T94" fmla="*/ 104 w 487"/>
                          <a:gd name="T95" fmla="*/ 907 h 339"/>
                          <a:gd name="T96" fmla="*/ 139 w 487"/>
                          <a:gd name="T97" fmla="*/ 712 h 339"/>
                          <a:gd name="T98" fmla="*/ 117 w 487"/>
                          <a:gd name="T99" fmla="*/ 1065 h 339"/>
                          <a:gd name="T100" fmla="*/ 144 w 487"/>
                          <a:gd name="T101" fmla="*/ 771 h 339"/>
                          <a:gd name="T102" fmla="*/ 162 w 487"/>
                          <a:gd name="T103" fmla="*/ 891 h 339"/>
                          <a:gd name="T104" fmla="*/ 166 w 487"/>
                          <a:gd name="T105" fmla="*/ 783 h 339"/>
                          <a:gd name="T106" fmla="*/ 181 w 487"/>
                          <a:gd name="T107" fmla="*/ 854 h 339"/>
                          <a:gd name="T108" fmla="*/ 157 w 487"/>
                          <a:gd name="T109" fmla="*/ 692 h 339"/>
                          <a:gd name="T110" fmla="*/ 223 w 487"/>
                          <a:gd name="T111" fmla="*/ 807 h 339"/>
                          <a:gd name="T112" fmla="*/ 213 w 487"/>
                          <a:gd name="T113" fmla="*/ 824 h 339"/>
                          <a:gd name="T114" fmla="*/ 194 w 487"/>
                          <a:gd name="T115" fmla="*/ 703 h 339"/>
                          <a:gd name="T116" fmla="*/ 270 w 487"/>
                          <a:gd name="T117" fmla="*/ 952 h 339"/>
                          <a:gd name="T118" fmla="*/ 176 w 487"/>
                          <a:gd name="T119" fmla="*/ 712 h 339"/>
                          <a:gd name="T120" fmla="*/ 249 w 487"/>
                          <a:gd name="T121" fmla="*/ 853 h 339"/>
                          <a:gd name="T122" fmla="*/ 230 w 487"/>
                          <a:gd name="T123" fmla="*/ 836 h 339"/>
                          <a:gd name="T124" fmla="*/ 134 w 487"/>
                          <a:gd name="T125" fmla="*/ 656 h 33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87"/>
                          <a:gd name="T190" fmla="*/ 0 h 339"/>
                          <a:gd name="T191" fmla="*/ 487 w 487"/>
                          <a:gd name="T192" fmla="*/ 339 h 33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87" h="339">
                            <a:moveTo>
                              <a:pt x="223" y="162"/>
                            </a:moveTo>
                            <a:lnTo>
                              <a:pt x="218" y="159"/>
                            </a:lnTo>
                            <a:lnTo>
                              <a:pt x="214" y="157"/>
                            </a:lnTo>
                            <a:lnTo>
                              <a:pt x="208" y="156"/>
                            </a:lnTo>
                            <a:lnTo>
                              <a:pt x="204" y="154"/>
                            </a:lnTo>
                            <a:lnTo>
                              <a:pt x="199" y="152"/>
                            </a:lnTo>
                            <a:lnTo>
                              <a:pt x="196" y="151"/>
                            </a:lnTo>
                            <a:lnTo>
                              <a:pt x="192" y="148"/>
                            </a:lnTo>
                            <a:lnTo>
                              <a:pt x="189" y="148"/>
                            </a:lnTo>
                            <a:lnTo>
                              <a:pt x="186" y="145"/>
                            </a:lnTo>
                            <a:lnTo>
                              <a:pt x="182" y="143"/>
                            </a:lnTo>
                            <a:lnTo>
                              <a:pt x="180" y="141"/>
                            </a:lnTo>
                            <a:lnTo>
                              <a:pt x="177" y="139"/>
                            </a:lnTo>
                            <a:lnTo>
                              <a:pt x="174" y="136"/>
                            </a:lnTo>
                            <a:lnTo>
                              <a:pt x="173" y="133"/>
                            </a:lnTo>
                            <a:lnTo>
                              <a:pt x="171" y="131"/>
                            </a:lnTo>
                            <a:lnTo>
                              <a:pt x="170" y="129"/>
                            </a:lnTo>
                            <a:lnTo>
                              <a:pt x="167" y="127"/>
                            </a:lnTo>
                            <a:lnTo>
                              <a:pt x="166" y="124"/>
                            </a:lnTo>
                            <a:lnTo>
                              <a:pt x="165" y="123"/>
                            </a:lnTo>
                            <a:lnTo>
                              <a:pt x="163" y="120"/>
                            </a:lnTo>
                            <a:lnTo>
                              <a:pt x="162" y="118"/>
                            </a:lnTo>
                            <a:lnTo>
                              <a:pt x="161" y="115"/>
                            </a:lnTo>
                            <a:lnTo>
                              <a:pt x="159" y="114"/>
                            </a:lnTo>
                            <a:lnTo>
                              <a:pt x="156" y="111"/>
                            </a:lnTo>
                            <a:lnTo>
                              <a:pt x="155" y="109"/>
                            </a:lnTo>
                            <a:lnTo>
                              <a:pt x="151" y="109"/>
                            </a:lnTo>
                            <a:lnTo>
                              <a:pt x="147" y="111"/>
                            </a:lnTo>
                            <a:lnTo>
                              <a:pt x="144" y="111"/>
                            </a:lnTo>
                            <a:lnTo>
                              <a:pt x="140" y="112"/>
                            </a:lnTo>
                            <a:lnTo>
                              <a:pt x="136" y="113"/>
                            </a:lnTo>
                            <a:lnTo>
                              <a:pt x="132" y="114"/>
                            </a:lnTo>
                            <a:lnTo>
                              <a:pt x="129" y="115"/>
                            </a:lnTo>
                            <a:lnTo>
                              <a:pt x="124" y="115"/>
                            </a:lnTo>
                            <a:lnTo>
                              <a:pt x="118" y="116"/>
                            </a:lnTo>
                            <a:lnTo>
                              <a:pt x="114" y="117"/>
                            </a:lnTo>
                            <a:lnTo>
                              <a:pt x="110" y="118"/>
                            </a:lnTo>
                            <a:lnTo>
                              <a:pt x="106" y="118"/>
                            </a:lnTo>
                            <a:lnTo>
                              <a:pt x="102" y="119"/>
                            </a:lnTo>
                            <a:lnTo>
                              <a:pt x="99" y="119"/>
                            </a:lnTo>
                            <a:lnTo>
                              <a:pt x="95" y="118"/>
                            </a:lnTo>
                            <a:lnTo>
                              <a:pt x="91" y="116"/>
                            </a:lnTo>
                            <a:lnTo>
                              <a:pt x="88" y="115"/>
                            </a:lnTo>
                            <a:lnTo>
                              <a:pt x="84" y="113"/>
                            </a:lnTo>
                            <a:lnTo>
                              <a:pt x="81" y="111"/>
                            </a:lnTo>
                            <a:lnTo>
                              <a:pt x="77" y="108"/>
                            </a:lnTo>
                            <a:lnTo>
                              <a:pt x="75" y="106"/>
                            </a:lnTo>
                            <a:lnTo>
                              <a:pt x="73" y="104"/>
                            </a:lnTo>
                            <a:lnTo>
                              <a:pt x="71" y="102"/>
                            </a:lnTo>
                            <a:lnTo>
                              <a:pt x="69" y="99"/>
                            </a:lnTo>
                            <a:lnTo>
                              <a:pt x="68" y="95"/>
                            </a:lnTo>
                            <a:lnTo>
                              <a:pt x="66" y="93"/>
                            </a:lnTo>
                            <a:lnTo>
                              <a:pt x="66" y="90"/>
                            </a:lnTo>
                            <a:lnTo>
                              <a:pt x="66" y="87"/>
                            </a:lnTo>
                            <a:lnTo>
                              <a:pt x="66" y="84"/>
                            </a:lnTo>
                            <a:lnTo>
                              <a:pt x="66" y="82"/>
                            </a:lnTo>
                            <a:lnTo>
                              <a:pt x="66" y="78"/>
                            </a:lnTo>
                            <a:lnTo>
                              <a:pt x="66" y="75"/>
                            </a:lnTo>
                            <a:lnTo>
                              <a:pt x="68" y="72"/>
                            </a:lnTo>
                            <a:lnTo>
                              <a:pt x="69" y="69"/>
                            </a:lnTo>
                            <a:lnTo>
                              <a:pt x="71" y="66"/>
                            </a:lnTo>
                            <a:lnTo>
                              <a:pt x="73" y="64"/>
                            </a:lnTo>
                            <a:lnTo>
                              <a:pt x="76" y="61"/>
                            </a:lnTo>
                            <a:lnTo>
                              <a:pt x="79" y="59"/>
                            </a:lnTo>
                            <a:lnTo>
                              <a:pt x="81" y="56"/>
                            </a:lnTo>
                            <a:lnTo>
                              <a:pt x="84" y="53"/>
                            </a:lnTo>
                            <a:lnTo>
                              <a:pt x="88" y="50"/>
                            </a:lnTo>
                            <a:lnTo>
                              <a:pt x="92" y="48"/>
                            </a:lnTo>
                            <a:lnTo>
                              <a:pt x="96" y="45"/>
                            </a:lnTo>
                            <a:lnTo>
                              <a:pt x="101" y="43"/>
                            </a:lnTo>
                            <a:lnTo>
                              <a:pt x="106" y="40"/>
                            </a:lnTo>
                            <a:lnTo>
                              <a:pt x="110" y="39"/>
                            </a:lnTo>
                            <a:lnTo>
                              <a:pt x="114" y="37"/>
                            </a:lnTo>
                            <a:lnTo>
                              <a:pt x="120" y="36"/>
                            </a:lnTo>
                            <a:lnTo>
                              <a:pt x="124" y="35"/>
                            </a:lnTo>
                            <a:lnTo>
                              <a:pt x="129" y="35"/>
                            </a:lnTo>
                            <a:lnTo>
                              <a:pt x="135" y="34"/>
                            </a:lnTo>
                            <a:lnTo>
                              <a:pt x="140" y="34"/>
                            </a:lnTo>
                            <a:lnTo>
                              <a:pt x="146" y="34"/>
                            </a:lnTo>
                            <a:lnTo>
                              <a:pt x="150" y="34"/>
                            </a:lnTo>
                            <a:lnTo>
                              <a:pt x="154" y="34"/>
                            </a:lnTo>
                            <a:lnTo>
                              <a:pt x="158" y="35"/>
                            </a:lnTo>
                            <a:lnTo>
                              <a:pt x="161" y="36"/>
                            </a:lnTo>
                            <a:lnTo>
                              <a:pt x="165" y="37"/>
                            </a:lnTo>
                            <a:lnTo>
                              <a:pt x="167" y="40"/>
                            </a:lnTo>
                            <a:lnTo>
                              <a:pt x="170" y="42"/>
                            </a:lnTo>
                            <a:lnTo>
                              <a:pt x="171" y="45"/>
                            </a:lnTo>
                            <a:lnTo>
                              <a:pt x="173" y="47"/>
                            </a:lnTo>
                            <a:lnTo>
                              <a:pt x="173" y="49"/>
                            </a:lnTo>
                            <a:lnTo>
                              <a:pt x="173" y="51"/>
                            </a:lnTo>
                            <a:lnTo>
                              <a:pt x="174" y="53"/>
                            </a:lnTo>
                            <a:lnTo>
                              <a:pt x="174" y="56"/>
                            </a:lnTo>
                            <a:lnTo>
                              <a:pt x="174" y="58"/>
                            </a:lnTo>
                            <a:lnTo>
                              <a:pt x="174" y="61"/>
                            </a:lnTo>
                            <a:lnTo>
                              <a:pt x="174" y="63"/>
                            </a:lnTo>
                            <a:lnTo>
                              <a:pt x="174" y="66"/>
                            </a:lnTo>
                            <a:lnTo>
                              <a:pt x="173" y="70"/>
                            </a:lnTo>
                            <a:lnTo>
                              <a:pt x="171" y="73"/>
                            </a:lnTo>
                            <a:lnTo>
                              <a:pt x="170" y="77"/>
                            </a:lnTo>
                            <a:lnTo>
                              <a:pt x="170" y="78"/>
                            </a:lnTo>
                            <a:lnTo>
                              <a:pt x="169" y="81"/>
                            </a:lnTo>
                            <a:lnTo>
                              <a:pt x="167" y="83"/>
                            </a:lnTo>
                            <a:lnTo>
                              <a:pt x="166" y="86"/>
                            </a:lnTo>
                            <a:lnTo>
                              <a:pt x="166" y="88"/>
                            </a:lnTo>
                            <a:lnTo>
                              <a:pt x="166" y="90"/>
                            </a:lnTo>
                            <a:lnTo>
                              <a:pt x="166" y="93"/>
                            </a:lnTo>
                            <a:lnTo>
                              <a:pt x="165" y="95"/>
                            </a:lnTo>
                            <a:lnTo>
                              <a:pt x="165" y="97"/>
                            </a:lnTo>
                            <a:lnTo>
                              <a:pt x="163" y="100"/>
                            </a:lnTo>
                            <a:lnTo>
                              <a:pt x="162" y="102"/>
                            </a:lnTo>
                            <a:lnTo>
                              <a:pt x="162" y="105"/>
                            </a:lnTo>
                            <a:lnTo>
                              <a:pt x="162" y="107"/>
                            </a:lnTo>
                            <a:lnTo>
                              <a:pt x="162" y="109"/>
                            </a:lnTo>
                            <a:lnTo>
                              <a:pt x="166" y="111"/>
                            </a:lnTo>
                            <a:lnTo>
                              <a:pt x="170" y="112"/>
                            </a:lnTo>
                            <a:lnTo>
                              <a:pt x="174" y="114"/>
                            </a:lnTo>
                            <a:lnTo>
                              <a:pt x="177" y="115"/>
                            </a:lnTo>
                            <a:lnTo>
                              <a:pt x="181" y="116"/>
                            </a:lnTo>
                            <a:lnTo>
                              <a:pt x="186" y="117"/>
                            </a:lnTo>
                            <a:lnTo>
                              <a:pt x="191" y="119"/>
                            </a:lnTo>
                            <a:lnTo>
                              <a:pt x="197" y="121"/>
                            </a:lnTo>
                            <a:lnTo>
                              <a:pt x="200" y="123"/>
                            </a:lnTo>
                            <a:lnTo>
                              <a:pt x="204" y="125"/>
                            </a:lnTo>
                            <a:lnTo>
                              <a:pt x="207" y="127"/>
                            </a:lnTo>
                            <a:lnTo>
                              <a:pt x="211" y="129"/>
                            </a:lnTo>
                            <a:lnTo>
                              <a:pt x="214" y="131"/>
                            </a:lnTo>
                            <a:lnTo>
                              <a:pt x="215" y="133"/>
                            </a:lnTo>
                            <a:lnTo>
                              <a:pt x="218" y="136"/>
                            </a:lnTo>
                            <a:lnTo>
                              <a:pt x="221" y="138"/>
                            </a:lnTo>
                            <a:lnTo>
                              <a:pt x="222" y="140"/>
                            </a:lnTo>
                            <a:lnTo>
                              <a:pt x="225" y="143"/>
                            </a:lnTo>
                            <a:lnTo>
                              <a:pt x="227" y="145"/>
                            </a:lnTo>
                            <a:lnTo>
                              <a:pt x="230" y="148"/>
                            </a:lnTo>
                            <a:lnTo>
                              <a:pt x="230" y="150"/>
                            </a:lnTo>
                            <a:lnTo>
                              <a:pt x="230" y="152"/>
                            </a:lnTo>
                            <a:lnTo>
                              <a:pt x="232" y="154"/>
                            </a:lnTo>
                            <a:lnTo>
                              <a:pt x="233" y="156"/>
                            </a:lnTo>
                            <a:lnTo>
                              <a:pt x="234" y="159"/>
                            </a:lnTo>
                            <a:lnTo>
                              <a:pt x="234" y="160"/>
                            </a:lnTo>
                            <a:lnTo>
                              <a:pt x="236" y="159"/>
                            </a:lnTo>
                            <a:lnTo>
                              <a:pt x="236" y="156"/>
                            </a:lnTo>
                            <a:lnTo>
                              <a:pt x="236" y="154"/>
                            </a:lnTo>
                            <a:lnTo>
                              <a:pt x="236" y="152"/>
                            </a:lnTo>
                            <a:lnTo>
                              <a:pt x="236" y="149"/>
                            </a:lnTo>
                            <a:lnTo>
                              <a:pt x="236" y="147"/>
                            </a:lnTo>
                            <a:lnTo>
                              <a:pt x="236" y="144"/>
                            </a:lnTo>
                            <a:lnTo>
                              <a:pt x="236" y="141"/>
                            </a:lnTo>
                            <a:lnTo>
                              <a:pt x="236" y="139"/>
                            </a:lnTo>
                            <a:lnTo>
                              <a:pt x="236" y="136"/>
                            </a:lnTo>
                            <a:lnTo>
                              <a:pt x="236" y="133"/>
                            </a:lnTo>
                            <a:lnTo>
                              <a:pt x="236" y="130"/>
                            </a:lnTo>
                            <a:lnTo>
                              <a:pt x="237" y="127"/>
                            </a:lnTo>
                            <a:lnTo>
                              <a:pt x="237" y="124"/>
                            </a:lnTo>
                            <a:lnTo>
                              <a:pt x="237" y="122"/>
                            </a:lnTo>
                            <a:lnTo>
                              <a:pt x="238" y="119"/>
                            </a:lnTo>
                            <a:lnTo>
                              <a:pt x="238" y="115"/>
                            </a:lnTo>
                            <a:lnTo>
                              <a:pt x="240" y="112"/>
                            </a:lnTo>
                            <a:lnTo>
                              <a:pt x="240" y="110"/>
                            </a:lnTo>
                            <a:lnTo>
                              <a:pt x="241" y="106"/>
                            </a:lnTo>
                            <a:lnTo>
                              <a:pt x="243" y="103"/>
                            </a:lnTo>
                            <a:lnTo>
                              <a:pt x="243" y="101"/>
                            </a:lnTo>
                            <a:lnTo>
                              <a:pt x="244" y="99"/>
                            </a:lnTo>
                            <a:lnTo>
                              <a:pt x="245" y="96"/>
                            </a:lnTo>
                            <a:lnTo>
                              <a:pt x="247" y="94"/>
                            </a:lnTo>
                            <a:lnTo>
                              <a:pt x="249" y="91"/>
                            </a:lnTo>
                            <a:lnTo>
                              <a:pt x="251" y="89"/>
                            </a:lnTo>
                            <a:lnTo>
                              <a:pt x="253" y="87"/>
                            </a:lnTo>
                            <a:lnTo>
                              <a:pt x="256" y="85"/>
                            </a:lnTo>
                            <a:lnTo>
                              <a:pt x="252" y="84"/>
                            </a:lnTo>
                            <a:lnTo>
                              <a:pt x="249" y="82"/>
                            </a:lnTo>
                            <a:lnTo>
                              <a:pt x="247" y="80"/>
                            </a:lnTo>
                            <a:lnTo>
                              <a:pt x="243" y="77"/>
                            </a:lnTo>
                            <a:lnTo>
                              <a:pt x="237" y="73"/>
                            </a:lnTo>
                            <a:lnTo>
                              <a:pt x="234" y="70"/>
                            </a:lnTo>
                            <a:lnTo>
                              <a:pt x="233" y="69"/>
                            </a:lnTo>
                            <a:lnTo>
                              <a:pt x="229" y="65"/>
                            </a:lnTo>
                            <a:lnTo>
                              <a:pt x="227" y="62"/>
                            </a:lnTo>
                            <a:lnTo>
                              <a:pt x="225" y="58"/>
                            </a:lnTo>
                            <a:lnTo>
                              <a:pt x="222" y="53"/>
                            </a:lnTo>
                            <a:lnTo>
                              <a:pt x="222" y="51"/>
                            </a:lnTo>
                            <a:lnTo>
                              <a:pt x="222" y="49"/>
                            </a:lnTo>
                            <a:lnTo>
                              <a:pt x="221" y="45"/>
                            </a:lnTo>
                            <a:lnTo>
                              <a:pt x="221" y="43"/>
                            </a:lnTo>
                            <a:lnTo>
                              <a:pt x="221" y="40"/>
                            </a:lnTo>
                            <a:lnTo>
                              <a:pt x="223" y="36"/>
                            </a:lnTo>
                            <a:lnTo>
                              <a:pt x="226" y="32"/>
                            </a:lnTo>
                            <a:lnTo>
                              <a:pt x="232" y="28"/>
                            </a:lnTo>
                            <a:lnTo>
                              <a:pt x="236" y="25"/>
                            </a:lnTo>
                            <a:lnTo>
                              <a:pt x="238" y="23"/>
                            </a:lnTo>
                            <a:lnTo>
                              <a:pt x="243" y="20"/>
                            </a:lnTo>
                            <a:lnTo>
                              <a:pt x="247" y="18"/>
                            </a:lnTo>
                            <a:lnTo>
                              <a:pt x="252" y="16"/>
                            </a:lnTo>
                            <a:lnTo>
                              <a:pt x="256" y="13"/>
                            </a:lnTo>
                            <a:lnTo>
                              <a:pt x="262" y="11"/>
                            </a:lnTo>
                            <a:lnTo>
                              <a:pt x="267" y="9"/>
                            </a:lnTo>
                            <a:lnTo>
                              <a:pt x="273" y="7"/>
                            </a:lnTo>
                            <a:lnTo>
                              <a:pt x="277" y="5"/>
                            </a:lnTo>
                            <a:lnTo>
                              <a:pt x="282" y="3"/>
                            </a:lnTo>
                            <a:lnTo>
                              <a:pt x="288" y="2"/>
                            </a:lnTo>
                            <a:lnTo>
                              <a:pt x="293" y="1"/>
                            </a:lnTo>
                            <a:lnTo>
                              <a:pt x="299" y="0"/>
                            </a:lnTo>
                            <a:lnTo>
                              <a:pt x="304" y="0"/>
                            </a:lnTo>
                            <a:lnTo>
                              <a:pt x="309" y="0"/>
                            </a:lnTo>
                            <a:lnTo>
                              <a:pt x="316" y="0"/>
                            </a:lnTo>
                            <a:lnTo>
                              <a:pt x="322" y="0"/>
                            </a:lnTo>
                            <a:lnTo>
                              <a:pt x="327" y="0"/>
                            </a:lnTo>
                            <a:lnTo>
                              <a:pt x="333" y="1"/>
                            </a:lnTo>
                            <a:lnTo>
                              <a:pt x="338" y="3"/>
                            </a:lnTo>
                            <a:lnTo>
                              <a:pt x="345" y="4"/>
                            </a:lnTo>
                            <a:lnTo>
                              <a:pt x="349" y="6"/>
                            </a:lnTo>
                            <a:lnTo>
                              <a:pt x="354" y="9"/>
                            </a:lnTo>
                            <a:lnTo>
                              <a:pt x="360" y="12"/>
                            </a:lnTo>
                            <a:lnTo>
                              <a:pt x="361" y="14"/>
                            </a:lnTo>
                            <a:lnTo>
                              <a:pt x="365" y="16"/>
                            </a:lnTo>
                            <a:lnTo>
                              <a:pt x="365" y="19"/>
                            </a:lnTo>
                            <a:lnTo>
                              <a:pt x="368" y="21"/>
                            </a:lnTo>
                            <a:lnTo>
                              <a:pt x="368" y="24"/>
                            </a:lnTo>
                            <a:lnTo>
                              <a:pt x="369" y="28"/>
                            </a:lnTo>
                            <a:lnTo>
                              <a:pt x="369" y="30"/>
                            </a:lnTo>
                            <a:lnTo>
                              <a:pt x="369" y="32"/>
                            </a:lnTo>
                            <a:lnTo>
                              <a:pt x="368" y="35"/>
                            </a:lnTo>
                            <a:lnTo>
                              <a:pt x="368" y="37"/>
                            </a:lnTo>
                            <a:lnTo>
                              <a:pt x="367" y="40"/>
                            </a:lnTo>
                            <a:lnTo>
                              <a:pt x="365" y="43"/>
                            </a:lnTo>
                            <a:lnTo>
                              <a:pt x="364" y="45"/>
                            </a:lnTo>
                            <a:lnTo>
                              <a:pt x="364" y="48"/>
                            </a:lnTo>
                            <a:lnTo>
                              <a:pt x="361" y="52"/>
                            </a:lnTo>
                            <a:lnTo>
                              <a:pt x="359" y="54"/>
                            </a:lnTo>
                            <a:lnTo>
                              <a:pt x="356" y="57"/>
                            </a:lnTo>
                            <a:lnTo>
                              <a:pt x="352" y="61"/>
                            </a:lnTo>
                            <a:lnTo>
                              <a:pt x="349" y="63"/>
                            </a:lnTo>
                            <a:lnTo>
                              <a:pt x="344" y="67"/>
                            </a:lnTo>
                            <a:lnTo>
                              <a:pt x="341" y="69"/>
                            </a:lnTo>
                            <a:lnTo>
                              <a:pt x="337" y="71"/>
                            </a:lnTo>
                            <a:lnTo>
                              <a:pt x="331" y="74"/>
                            </a:lnTo>
                            <a:lnTo>
                              <a:pt x="326" y="78"/>
                            </a:lnTo>
                            <a:lnTo>
                              <a:pt x="324" y="79"/>
                            </a:lnTo>
                            <a:lnTo>
                              <a:pt x="320" y="81"/>
                            </a:lnTo>
                            <a:lnTo>
                              <a:pt x="316" y="82"/>
                            </a:lnTo>
                            <a:lnTo>
                              <a:pt x="312" y="83"/>
                            </a:lnTo>
                            <a:lnTo>
                              <a:pt x="309" y="83"/>
                            </a:lnTo>
                            <a:lnTo>
                              <a:pt x="304" y="84"/>
                            </a:lnTo>
                            <a:lnTo>
                              <a:pt x="300" y="85"/>
                            </a:lnTo>
                            <a:lnTo>
                              <a:pt x="294" y="86"/>
                            </a:lnTo>
                            <a:lnTo>
                              <a:pt x="290" y="86"/>
                            </a:lnTo>
                            <a:lnTo>
                              <a:pt x="286" y="87"/>
                            </a:lnTo>
                            <a:lnTo>
                              <a:pt x="282" y="88"/>
                            </a:lnTo>
                            <a:lnTo>
                              <a:pt x="279" y="88"/>
                            </a:lnTo>
                            <a:lnTo>
                              <a:pt x="275" y="89"/>
                            </a:lnTo>
                            <a:lnTo>
                              <a:pt x="270" y="90"/>
                            </a:lnTo>
                            <a:lnTo>
                              <a:pt x="266" y="91"/>
                            </a:lnTo>
                            <a:lnTo>
                              <a:pt x="263" y="94"/>
                            </a:lnTo>
                            <a:lnTo>
                              <a:pt x="262" y="96"/>
                            </a:lnTo>
                            <a:lnTo>
                              <a:pt x="262" y="98"/>
                            </a:lnTo>
                            <a:lnTo>
                              <a:pt x="262" y="100"/>
                            </a:lnTo>
                            <a:lnTo>
                              <a:pt x="262" y="102"/>
                            </a:lnTo>
                            <a:lnTo>
                              <a:pt x="262" y="106"/>
                            </a:lnTo>
                            <a:lnTo>
                              <a:pt x="262" y="108"/>
                            </a:lnTo>
                            <a:lnTo>
                              <a:pt x="262" y="111"/>
                            </a:lnTo>
                            <a:lnTo>
                              <a:pt x="262" y="114"/>
                            </a:lnTo>
                            <a:lnTo>
                              <a:pt x="262" y="115"/>
                            </a:lnTo>
                            <a:lnTo>
                              <a:pt x="262" y="119"/>
                            </a:lnTo>
                            <a:lnTo>
                              <a:pt x="262" y="121"/>
                            </a:lnTo>
                            <a:lnTo>
                              <a:pt x="262" y="124"/>
                            </a:lnTo>
                            <a:lnTo>
                              <a:pt x="260" y="127"/>
                            </a:lnTo>
                            <a:lnTo>
                              <a:pt x="259" y="131"/>
                            </a:lnTo>
                            <a:lnTo>
                              <a:pt x="258" y="133"/>
                            </a:lnTo>
                            <a:lnTo>
                              <a:pt x="256" y="136"/>
                            </a:lnTo>
                            <a:lnTo>
                              <a:pt x="255" y="138"/>
                            </a:lnTo>
                            <a:lnTo>
                              <a:pt x="253" y="141"/>
                            </a:lnTo>
                            <a:lnTo>
                              <a:pt x="252" y="143"/>
                            </a:lnTo>
                            <a:lnTo>
                              <a:pt x="251" y="145"/>
                            </a:lnTo>
                            <a:lnTo>
                              <a:pt x="249" y="148"/>
                            </a:lnTo>
                            <a:lnTo>
                              <a:pt x="248" y="150"/>
                            </a:lnTo>
                            <a:lnTo>
                              <a:pt x="248" y="152"/>
                            </a:lnTo>
                            <a:lnTo>
                              <a:pt x="247" y="154"/>
                            </a:lnTo>
                            <a:lnTo>
                              <a:pt x="245" y="156"/>
                            </a:lnTo>
                            <a:lnTo>
                              <a:pt x="244" y="159"/>
                            </a:lnTo>
                            <a:lnTo>
                              <a:pt x="244" y="156"/>
                            </a:lnTo>
                            <a:lnTo>
                              <a:pt x="248" y="154"/>
                            </a:lnTo>
                            <a:lnTo>
                              <a:pt x="252" y="152"/>
                            </a:lnTo>
                            <a:lnTo>
                              <a:pt x="256" y="151"/>
                            </a:lnTo>
                            <a:lnTo>
                              <a:pt x="260" y="148"/>
                            </a:lnTo>
                            <a:lnTo>
                              <a:pt x="264" y="147"/>
                            </a:lnTo>
                            <a:lnTo>
                              <a:pt x="267" y="145"/>
                            </a:lnTo>
                            <a:lnTo>
                              <a:pt x="271" y="144"/>
                            </a:lnTo>
                            <a:lnTo>
                              <a:pt x="275" y="142"/>
                            </a:lnTo>
                            <a:lnTo>
                              <a:pt x="282" y="139"/>
                            </a:lnTo>
                            <a:lnTo>
                              <a:pt x="288" y="137"/>
                            </a:lnTo>
                            <a:lnTo>
                              <a:pt x="293" y="136"/>
                            </a:lnTo>
                            <a:lnTo>
                              <a:pt x="297" y="134"/>
                            </a:lnTo>
                            <a:lnTo>
                              <a:pt x="303" y="132"/>
                            </a:lnTo>
                            <a:lnTo>
                              <a:pt x="307" y="131"/>
                            </a:lnTo>
                            <a:lnTo>
                              <a:pt x="311" y="130"/>
                            </a:lnTo>
                            <a:lnTo>
                              <a:pt x="315" y="128"/>
                            </a:lnTo>
                            <a:lnTo>
                              <a:pt x="320" y="127"/>
                            </a:lnTo>
                            <a:lnTo>
                              <a:pt x="324" y="126"/>
                            </a:lnTo>
                            <a:lnTo>
                              <a:pt x="327" y="125"/>
                            </a:lnTo>
                            <a:lnTo>
                              <a:pt x="331" y="124"/>
                            </a:lnTo>
                            <a:lnTo>
                              <a:pt x="335" y="123"/>
                            </a:lnTo>
                            <a:lnTo>
                              <a:pt x="339" y="123"/>
                            </a:lnTo>
                            <a:lnTo>
                              <a:pt x="339" y="120"/>
                            </a:lnTo>
                            <a:lnTo>
                              <a:pt x="339" y="116"/>
                            </a:lnTo>
                            <a:lnTo>
                              <a:pt x="339" y="114"/>
                            </a:lnTo>
                            <a:lnTo>
                              <a:pt x="339" y="111"/>
                            </a:lnTo>
                            <a:lnTo>
                              <a:pt x="339" y="107"/>
                            </a:lnTo>
                            <a:lnTo>
                              <a:pt x="339" y="104"/>
                            </a:lnTo>
                            <a:lnTo>
                              <a:pt x="341" y="101"/>
                            </a:lnTo>
                            <a:lnTo>
                              <a:pt x="344" y="99"/>
                            </a:lnTo>
                            <a:lnTo>
                              <a:pt x="345" y="95"/>
                            </a:lnTo>
                            <a:lnTo>
                              <a:pt x="346" y="93"/>
                            </a:lnTo>
                            <a:lnTo>
                              <a:pt x="349" y="90"/>
                            </a:lnTo>
                            <a:lnTo>
                              <a:pt x="352" y="88"/>
                            </a:lnTo>
                            <a:lnTo>
                              <a:pt x="356" y="86"/>
                            </a:lnTo>
                            <a:lnTo>
                              <a:pt x="360" y="82"/>
                            </a:lnTo>
                            <a:lnTo>
                              <a:pt x="363" y="80"/>
                            </a:lnTo>
                            <a:lnTo>
                              <a:pt x="367" y="78"/>
                            </a:lnTo>
                            <a:lnTo>
                              <a:pt x="374" y="74"/>
                            </a:lnTo>
                            <a:lnTo>
                              <a:pt x="378" y="71"/>
                            </a:lnTo>
                            <a:lnTo>
                              <a:pt x="382" y="70"/>
                            </a:lnTo>
                            <a:lnTo>
                              <a:pt x="387" y="67"/>
                            </a:lnTo>
                            <a:lnTo>
                              <a:pt x="393" y="66"/>
                            </a:lnTo>
                            <a:lnTo>
                              <a:pt x="398" y="65"/>
                            </a:lnTo>
                            <a:lnTo>
                              <a:pt x="402" y="65"/>
                            </a:lnTo>
                            <a:lnTo>
                              <a:pt x="409" y="64"/>
                            </a:lnTo>
                            <a:lnTo>
                              <a:pt x="414" y="64"/>
                            </a:lnTo>
                            <a:lnTo>
                              <a:pt x="419" y="64"/>
                            </a:lnTo>
                            <a:lnTo>
                              <a:pt x="423" y="64"/>
                            </a:lnTo>
                            <a:lnTo>
                              <a:pt x="428" y="64"/>
                            </a:lnTo>
                            <a:lnTo>
                              <a:pt x="432" y="65"/>
                            </a:lnTo>
                            <a:lnTo>
                              <a:pt x="436" y="66"/>
                            </a:lnTo>
                            <a:lnTo>
                              <a:pt x="442" y="68"/>
                            </a:lnTo>
                            <a:lnTo>
                              <a:pt x="446" y="70"/>
                            </a:lnTo>
                            <a:lnTo>
                              <a:pt x="451" y="72"/>
                            </a:lnTo>
                            <a:lnTo>
                              <a:pt x="455" y="74"/>
                            </a:lnTo>
                            <a:lnTo>
                              <a:pt x="460" y="77"/>
                            </a:lnTo>
                            <a:lnTo>
                              <a:pt x="462" y="79"/>
                            </a:lnTo>
                            <a:lnTo>
                              <a:pt x="465" y="82"/>
                            </a:lnTo>
                            <a:lnTo>
                              <a:pt x="469" y="84"/>
                            </a:lnTo>
                            <a:lnTo>
                              <a:pt x="472" y="86"/>
                            </a:lnTo>
                            <a:lnTo>
                              <a:pt x="476" y="90"/>
                            </a:lnTo>
                            <a:lnTo>
                              <a:pt x="477" y="93"/>
                            </a:lnTo>
                            <a:lnTo>
                              <a:pt x="480" y="95"/>
                            </a:lnTo>
                            <a:lnTo>
                              <a:pt x="481" y="98"/>
                            </a:lnTo>
                            <a:lnTo>
                              <a:pt x="483" y="101"/>
                            </a:lnTo>
                            <a:lnTo>
                              <a:pt x="484" y="103"/>
                            </a:lnTo>
                            <a:lnTo>
                              <a:pt x="484" y="106"/>
                            </a:lnTo>
                            <a:lnTo>
                              <a:pt x="484" y="108"/>
                            </a:lnTo>
                            <a:lnTo>
                              <a:pt x="486" y="111"/>
                            </a:lnTo>
                            <a:lnTo>
                              <a:pt x="486" y="114"/>
                            </a:lnTo>
                            <a:lnTo>
                              <a:pt x="486" y="116"/>
                            </a:lnTo>
                            <a:lnTo>
                              <a:pt x="486" y="119"/>
                            </a:lnTo>
                            <a:lnTo>
                              <a:pt x="486" y="123"/>
                            </a:lnTo>
                            <a:lnTo>
                              <a:pt x="483" y="126"/>
                            </a:lnTo>
                            <a:lnTo>
                              <a:pt x="477" y="130"/>
                            </a:lnTo>
                            <a:lnTo>
                              <a:pt x="475" y="132"/>
                            </a:lnTo>
                            <a:lnTo>
                              <a:pt x="472" y="134"/>
                            </a:lnTo>
                            <a:lnTo>
                              <a:pt x="465" y="136"/>
                            </a:lnTo>
                            <a:lnTo>
                              <a:pt x="461" y="138"/>
                            </a:lnTo>
                            <a:lnTo>
                              <a:pt x="457" y="139"/>
                            </a:lnTo>
                            <a:lnTo>
                              <a:pt x="453" y="140"/>
                            </a:lnTo>
                            <a:lnTo>
                              <a:pt x="449" y="141"/>
                            </a:lnTo>
                            <a:lnTo>
                              <a:pt x="443" y="142"/>
                            </a:lnTo>
                            <a:lnTo>
                              <a:pt x="438" y="144"/>
                            </a:lnTo>
                            <a:lnTo>
                              <a:pt x="432" y="144"/>
                            </a:lnTo>
                            <a:lnTo>
                              <a:pt x="427" y="144"/>
                            </a:lnTo>
                            <a:lnTo>
                              <a:pt x="421" y="145"/>
                            </a:lnTo>
                            <a:lnTo>
                              <a:pt x="416" y="145"/>
                            </a:lnTo>
                            <a:lnTo>
                              <a:pt x="410" y="145"/>
                            </a:lnTo>
                            <a:lnTo>
                              <a:pt x="404" y="145"/>
                            </a:lnTo>
                            <a:lnTo>
                              <a:pt x="398" y="145"/>
                            </a:lnTo>
                            <a:lnTo>
                              <a:pt x="393" y="145"/>
                            </a:lnTo>
                            <a:lnTo>
                              <a:pt x="389" y="145"/>
                            </a:lnTo>
                            <a:lnTo>
                              <a:pt x="384" y="145"/>
                            </a:lnTo>
                            <a:lnTo>
                              <a:pt x="379" y="144"/>
                            </a:lnTo>
                            <a:lnTo>
                              <a:pt x="374" y="143"/>
                            </a:lnTo>
                            <a:lnTo>
                              <a:pt x="371" y="142"/>
                            </a:lnTo>
                            <a:lnTo>
                              <a:pt x="367" y="140"/>
                            </a:lnTo>
                            <a:lnTo>
                              <a:pt x="363" y="139"/>
                            </a:lnTo>
                            <a:lnTo>
                              <a:pt x="359" y="137"/>
                            </a:lnTo>
                            <a:lnTo>
                              <a:pt x="356" y="136"/>
                            </a:lnTo>
                            <a:lnTo>
                              <a:pt x="352" y="136"/>
                            </a:lnTo>
                            <a:lnTo>
                              <a:pt x="348" y="135"/>
                            </a:lnTo>
                            <a:lnTo>
                              <a:pt x="344" y="134"/>
                            </a:lnTo>
                            <a:lnTo>
                              <a:pt x="341" y="134"/>
                            </a:lnTo>
                            <a:lnTo>
                              <a:pt x="337" y="134"/>
                            </a:lnTo>
                            <a:lnTo>
                              <a:pt x="333" y="134"/>
                            </a:lnTo>
                            <a:lnTo>
                              <a:pt x="329" y="135"/>
                            </a:lnTo>
                            <a:lnTo>
                              <a:pt x="326" y="136"/>
                            </a:lnTo>
                            <a:lnTo>
                              <a:pt x="322" y="137"/>
                            </a:lnTo>
                            <a:lnTo>
                              <a:pt x="318" y="139"/>
                            </a:lnTo>
                            <a:lnTo>
                              <a:pt x="314" y="141"/>
                            </a:lnTo>
                            <a:lnTo>
                              <a:pt x="312" y="143"/>
                            </a:lnTo>
                            <a:lnTo>
                              <a:pt x="309" y="144"/>
                            </a:lnTo>
                            <a:lnTo>
                              <a:pt x="305" y="146"/>
                            </a:lnTo>
                            <a:lnTo>
                              <a:pt x="301" y="148"/>
                            </a:lnTo>
                            <a:lnTo>
                              <a:pt x="297" y="151"/>
                            </a:lnTo>
                            <a:lnTo>
                              <a:pt x="294" y="152"/>
                            </a:lnTo>
                            <a:lnTo>
                              <a:pt x="290" y="153"/>
                            </a:lnTo>
                            <a:lnTo>
                              <a:pt x="286" y="155"/>
                            </a:lnTo>
                            <a:lnTo>
                              <a:pt x="282" y="156"/>
                            </a:lnTo>
                            <a:lnTo>
                              <a:pt x="279" y="157"/>
                            </a:lnTo>
                            <a:lnTo>
                              <a:pt x="275" y="158"/>
                            </a:lnTo>
                            <a:lnTo>
                              <a:pt x="271" y="160"/>
                            </a:lnTo>
                            <a:lnTo>
                              <a:pt x="267" y="160"/>
                            </a:lnTo>
                            <a:lnTo>
                              <a:pt x="264" y="161"/>
                            </a:lnTo>
                            <a:lnTo>
                              <a:pt x="260" y="162"/>
                            </a:lnTo>
                            <a:lnTo>
                              <a:pt x="256" y="163"/>
                            </a:lnTo>
                            <a:lnTo>
                              <a:pt x="252" y="164"/>
                            </a:lnTo>
                            <a:lnTo>
                              <a:pt x="249" y="164"/>
                            </a:lnTo>
                            <a:lnTo>
                              <a:pt x="245" y="165"/>
                            </a:lnTo>
                            <a:lnTo>
                              <a:pt x="241" y="165"/>
                            </a:lnTo>
                            <a:lnTo>
                              <a:pt x="237" y="166"/>
                            </a:lnTo>
                            <a:lnTo>
                              <a:pt x="234" y="166"/>
                            </a:lnTo>
                            <a:lnTo>
                              <a:pt x="237" y="168"/>
                            </a:lnTo>
                            <a:lnTo>
                              <a:pt x="240" y="170"/>
                            </a:lnTo>
                            <a:lnTo>
                              <a:pt x="245" y="173"/>
                            </a:lnTo>
                            <a:lnTo>
                              <a:pt x="249" y="174"/>
                            </a:lnTo>
                            <a:lnTo>
                              <a:pt x="253" y="176"/>
                            </a:lnTo>
                            <a:lnTo>
                              <a:pt x="259" y="177"/>
                            </a:lnTo>
                            <a:lnTo>
                              <a:pt x="263" y="178"/>
                            </a:lnTo>
                            <a:lnTo>
                              <a:pt x="268" y="180"/>
                            </a:lnTo>
                            <a:lnTo>
                              <a:pt x="273" y="181"/>
                            </a:lnTo>
                            <a:lnTo>
                              <a:pt x="278" y="183"/>
                            </a:lnTo>
                            <a:lnTo>
                              <a:pt x="284" y="185"/>
                            </a:lnTo>
                            <a:lnTo>
                              <a:pt x="288" y="185"/>
                            </a:lnTo>
                            <a:lnTo>
                              <a:pt x="293" y="187"/>
                            </a:lnTo>
                            <a:lnTo>
                              <a:pt x="297" y="189"/>
                            </a:lnTo>
                            <a:lnTo>
                              <a:pt x="303" y="190"/>
                            </a:lnTo>
                            <a:lnTo>
                              <a:pt x="307" y="192"/>
                            </a:lnTo>
                            <a:lnTo>
                              <a:pt x="311" y="193"/>
                            </a:lnTo>
                            <a:lnTo>
                              <a:pt x="315" y="195"/>
                            </a:lnTo>
                            <a:lnTo>
                              <a:pt x="319" y="198"/>
                            </a:lnTo>
                            <a:lnTo>
                              <a:pt x="323" y="199"/>
                            </a:lnTo>
                            <a:lnTo>
                              <a:pt x="327" y="201"/>
                            </a:lnTo>
                            <a:lnTo>
                              <a:pt x="330" y="203"/>
                            </a:lnTo>
                            <a:lnTo>
                              <a:pt x="334" y="205"/>
                            </a:lnTo>
                            <a:lnTo>
                              <a:pt x="338" y="208"/>
                            </a:lnTo>
                            <a:lnTo>
                              <a:pt x="342" y="210"/>
                            </a:lnTo>
                            <a:lnTo>
                              <a:pt x="346" y="212"/>
                            </a:lnTo>
                            <a:lnTo>
                              <a:pt x="349" y="214"/>
                            </a:lnTo>
                            <a:lnTo>
                              <a:pt x="353" y="217"/>
                            </a:lnTo>
                            <a:lnTo>
                              <a:pt x="359" y="220"/>
                            </a:lnTo>
                            <a:lnTo>
                              <a:pt x="361" y="222"/>
                            </a:lnTo>
                            <a:lnTo>
                              <a:pt x="364" y="224"/>
                            </a:lnTo>
                            <a:lnTo>
                              <a:pt x="367" y="226"/>
                            </a:lnTo>
                            <a:lnTo>
                              <a:pt x="364" y="224"/>
                            </a:lnTo>
                            <a:lnTo>
                              <a:pt x="363" y="222"/>
                            </a:lnTo>
                            <a:lnTo>
                              <a:pt x="359" y="221"/>
                            </a:lnTo>
                            <a:lnTo>
                              <a:pt x="356" y="219"/>
                            </a:lnTo>
                            <a:lnTo>
                              <a:pt x="352" y="217"/>
                            </a:lnTo>
                            <a:lnTo>
                              <a:pt x="348" y="215"/>
                            </a:lnTo>
                            <a:lnTo>
                              <a:pt x="346" y="214"/>
                            </a:lnTo>
                            <a:lnTo>
                              <a:pt x="342" y="213"/>
                            </a:lnTo>
                            <a:lnTo>
                              <a:pt x="339" y="210"/>
                            </a:lnTo>
                            <a:lnTo>
                              <a:pt x="335" y="209"/>
                            </a:lnTo>
                            <a:lnTo>
                              <a:pt x="331" y="207"/>
                            </a:lnTo>
                            <a:lnTo>
                              <a:pt x="329" y="205"/>
                            </a:lnTo>
                            <a:lnTo>
                              <a:pt x="326" y="205"/>
                            </a:lnTo>
                            <a:lnTo>
                              <a:pt x="322" y="203"/>
                            </a:lnTo>
                            <a:lnTo>
                              <a:pt x="319" y="201"/>
                            </a:lnTo>
                            <a:lnTo>
                              <a:pt x="315" y="199"/>
                            </a:lnTo>
                            <a:lnTo>
                              <a:pt x="311" y="197"/>
                            </a:lnTo>
                            <a:lnTo>
                              <a:pt x="308" y="195"/>
                            </a:lnTo>
                            <a:lnTo>
                              <a:pt x="304" y="194"/>
                            </a:lnTo>
                            <a:lnTo>
                              <a:pt x="300" y="193"/>
                            </a:lnTo>
                            <a:lnTo>
                              <a:pt x="296" y="191"/>
                            </a:lnTo>
                            <a:lnTo>
                              <a:pt x="292" y="190"/>
                            </a:lnTo>
                            <a:lnTo>
                              <a:pt x="288" y="189"/>
                            </a:lnTo>
                            <a:lnTo>
                              <a:pt x="284" y="189"/>
                            </a:lnTo>
                            <a:lnTo>
                              <a:pt x="281" y="188"/>
                            </a:lnTo>
                            <a:lnTo>
                              <a:pt x="277" y="186"/>
                            </a:lnTo>
                            <a:lnTo>
                              <a:pt x="273" y="185"/>
                            </a:lnTo>
                            <a:lnTo>
                              <a:pt x="268" y="184"/>
                            </a:lnTo>
                            <a:lnTo>
                              <a:pt x="266" y="183"/>
                            </a:lnTo>
                            <a:lnTo>
                              <a:pt x="262" y="181"/>
                            </a:lnTo>
                            <a:lnTo>
                              <a:pt x="258" y="180"/>
                            </a:lnTo>
                            <a:lnTo>
                              <a:pt x="256" y="178"/>
                            </a:lnTo>
                            <a:lnTo>
                              <a:pt x="252" y="177"/>
                            </a:lnTo>
                            <a:lnTo>
                              <a:pt x="249" y="175"/>
                            </a:lnTo>
                            <a:lnTo>
                              <a:pt x="247" y="173"/>
                            </a:lnTo>
                            <a:lnTo>
                              <a:pt x="244" y="170"/>
                            </a:lnTo>
                            <a:lnTo>
                              <a:pt x="243" y="173"/>
                            </a:lnTo>
                            <a:lnTo>
                              <a:pt x="243" y="175"/>
                            </a:lnTo>
                            <a:lnTo>
                              <a:pt x="243" y="177"/>
                            </a:lnTo>
                            <a:lnTo>
                              <a:pt x="244" y="181"/>
                            </a:lnTo>
                            <a:lnTo>
                              <a:pt x="247" y="186"/>
                            </a:lnTo>
                            <a:lnTo>
                              <a:pt x="248" y="190"/>
                            </a:lnTo>
                            <a:lnTo>
                              <a:pt x="251" y="193"/>
                            </a:lnTo>
                            <a:lnTo>
                              <a:pt x="253" y="197"/>
                            </a:lnTo>
                            <a:lnTo>
                              <a:pt x="256" y="200"/>
                            </a:lnTo>
                            <a:lnTo>
                              <a:pt x="260" y="202"/>
                            </a:lnTo>
                            <a:lnTo>
                              <a:pt x="264" y="205"/>
                            </a:lnTo>
                            <a:lnTo>
                              <a:pt x="268" y="207"/>
                            </a:lnTo>
                            <a:lnTo>
                              <a:pt x="274" y="209"/>
                            </a:lnTo>
                            <a:lnTo>
                              <a:pt x="278" y="211"/>
                            </a:lnTo>
                            <a:lnTo>
                              <a:pt x="284" y="214"/>
                            </a:lnTo>
                            <a:lnTo>
                              <a:pt x="288" y="215"/>
                            </a:lnTo>
                            <a:lnTo>
                              <a:pt x="292" y="218"/>
                            </a:lnTo>
                            <a:lnTo>
                              <a:pt x="296" y="220"/>
                            </a:lnTo>
                            <a:lnTo>
                              <a:pt x="300" y="222"/>
                            </a:lnTo>
                            <a:lnTo>
                              <a:pt x="303" y="226"/>
                            </a:lnTo>
                            <a:lnTo>
                              <a:pt x="305" y="229"/>
                            </a:lnTo>
                            <a:lnTo>
                              <a:pt x="308" y="232"/>
                            </a:lnTo>
                            <a:lnTo>
                              <a:pt x="311" y="235"/>
                            </a:lnTo>
                            <a:lnTo>
                              <a:pt x="314" y="238"/>
                            </a:lnTo>
                            <a:lnTo>
                              <a:pt x="315" y="241"/>
                            </a:lnTo>
                            <a:lnTo>
                              <a:pt x="316" y="244"/>
                            </a:lnTo>
                            <a:lnTo>
                              <a:pt x="318" y="247"/>
                            </a:lnTo>
                            <a:lnTo>
                              <a:pt x="318" y="250"/>
                            </a:lnTo>
                            <a:lnTo>
                              <a:pt x="319" y="253"/>
                            </a:lnTo>
                            <a:lnTo>
                              <a:pt x="319" y="256"/>
                            </a:lnTo>
                            <a:lnTo>
                              <a:pt x="320" y="259"/>
                            </a:lnTo>
                            <a:lnTo>
                              <a:pt x="320" y="261"/>
                            </a:lnTo>
                            <a:lnTo>
                              <a:pt x="320" y="263"/>
                            </a:lnTo>
                            <a:lnTo>
                              <a:pt x="320" y="266"/>
                            </a:lnTo>
                            <a:lnTo>
                              <a:pt x="320" y="268"/>
                            </a:lnTo>
                            <a:lnTo>
                              <a:pt x="320" y="271"/>
                            </a:lnTo>
                            <a:lnTo>
                              <a:pt x="322" y="273"/>
                            </a:lnTo>
                            <a:lnTo>
                              <a:pt x="322" y="276"/>
                            </a:lnTo>
                            <a:lnTo>
                              <a:pt x="319" y="273"/>
                            </a:lnTo>
                            <a:lnTo>
                              <a:pt x="316" y="269"/>
                            </a:lnTo>
                            <a:lnTo>
                              <a:pt x="314" y="265"/>
                            </a:lnTo>
                            <a:lnTo>
                              <a:pt x="312" y="263"/>
                            </a:lnTo>
                            <a:lnTo>
                              <a:pt x="311" y="259"/>
                            </a:lnTo>
                            <a:lnTo>
                              <a:pt x="309" y="257"/>
                            </a:lnTo>
                            <a:lnTo>
                              <a:pt x="309" y="254"/>
                            </a:lnTo>
                            <a:lnTo>
                              <a:pt x="309" y="251"/>
                            </a:lnTo>
                            <a:lnTo>
                              <a:pt x="308" y="250"/>
                            </a:lnTo>
                            <a:lnTo>
                              <a:pt x="308" y="247"/>
                            </a:lnTo>
                            <a:lnTo>
                              <a:pt x="308" y="245"/>
                            </a:lnTo>
                            <a:lnTo>
                              <a:pt x="307" y="243"/>
                            </a:lnTo>
                            <a:lnTo>
                              <a:pt x="305" y="240"/>
                            </a:lnTo>
                            <a:lnTo>
                              <a:pt x="305" y="238"/>
                            </a:lnTo>
                            <a:lnTo>
                              <a:pt x="304" y="235"/>
                            </a:lnTo>
                            <a:lnTo>
                              <a:pt x="303" y="233"/>
                            </a:lnTo>
                            <a:lnTo>
                              <a:pt x="301" y="230"/>
                            </a:lnTo>
                            <a:lnTo>
                              <a:pt x="301" y="227"/>
                            </a:lnTo>
                            <a:lnTo>
                              <a:pt x="299" y="225"/>
                            </a:lnTo>
                            <a:lnTo>
                              <a:pt x="299" y="223"/>
                            </a:lnTo>
                            <a:lnTo>
                              <a:pt x="296" y="221"/>
                            </a:lnTo>
                            <a:lnTo>
                              <a:pt x="293" y="218"/>
                            </a:lnTo>
                            <a:lnTo>
                              <a:pt x="286" y="214"/>
                            </a:lnTo>
                            <a:lnTo>
                              <a:pt x="284" y="211"/>
                            </a:lnTo>
                            <a:lnTo>
                              <a:pt x="279" y="209"/>
                            </a:lnTo>
                            <a:lnTo>
                              <a:pt x="277" y="206"/>
                            </a:lnTo>
                            <a:lnTo>
                              <a:pt x="273" y="205"/>
                            </a:lnTo>
                            <a:lnTo>
                              <a:pt x="270" y="202"/>
                            </a:lnTo>
                            <a:lnTo>
                              <a:pt x="264" y="199"/>
                            </a:lnTo>
                            <a:lnTo>
                              <a:pt x="259" y="195"/>
                            </a:lnTo>
                            <a:lnTo>
                              <a:pt x="256" y="193"/>
                            </a:lnTo>
                            <a:lnTo>
                              <a:pt x="252" y="189"/>
                            </a:lnTo>
                            <a:lnTo>
                              <a:pt x="249" y="186"/>
                            </a:lnTo>
                            <a:lnTo>
                              <a:pt x="247" y="183"/>
                            </a:lnTo>
                            <a:lnTo>
                              <a:pt x="244" y="180"/>
                            </a:lnTo>
                            <a:lnTo>
                              <a:pt x="243" y="178"/>
                            </a:lnTo>
                            <a:lnTo>
                              <a:pt x="241" y="176"/>
                            </a:lnTo>
                            <a:lnTo>
                              <a:pt x="240" y="173"/>
                            </a:lnTo>
                            <a:lnTo>
                              <a:pt x="238" y="176"/>
                            </a:lnTo>
                            <a:lnTo>
                              <a:pt x="238" y="179"/>
                            </a:lnTo>
                            <a:lnTo>
                              <a:pt x="238" y="183"/>
                            </a:lnTo>
                            <a:lnTo>
                              <a:pt x="238" y="186"/>
                            </a:lnTo>
                            <a:lnTo>
                              <a:pt x="238" y="190"/>
                            </a:lnTo>
                            <a:lnTo>
                              <a:pt x="238" y="194"/>
                            </a:lnTo>
                            <a:lnTo>
                              <a:pt x="240" y="198"/>
                            </a:lnTo>
                            <a:lnTo>
                              <a:pt x="240" y="200"/>
                            </a:lnTo>
                            <a:lnTo>
                              <a:pt x="241" y="204"/>
                            </a:lnTo>
                            <a:lnTo>
                              <a:pt x="244" y="207"/>
                            </a:lnTo>
                            <a:lnTo>
                              <a:pt x="245" y="211"/>
                            </a:lnTo>
                            <a:lnTo>
                              <a:pt x="248" y="214"/>
                            </a:lnTo>
                            <a:lnTo>
                              <a:pt x="251" y="218"/>
                            </a:lnTo>
                            <a:lnTo>
                              <a:pt x="253" y="222"/>
                            </a:lnTo>
                            <a:lnTo>
                              <a:pt x="256" y="225"/>
                            </a:lnTo>
                            <a:lnTo>
                              <a:pt x="259" y="229"/>
                            </a:lnTo>
                            <a:lnTo>
                              <a:pt x="262" y="232"/>
                            </a:lnTo>
                            <a:lnTo>
                              <a:pt x="264" y="235"/>
                            </a:lnTo>
                            <a:lnTo>
                              <a:pt x="267" y="238"/>
                            </a:lnTo>
                            <a:lnTo>
                              <a:pt x="268" y="242"/>
                            </a:lnTo>
                            <a:lnTo>
                              <a:pt x="270" y="246"/>
                            </a:lnTo>
                            <a:lnTo>
                              <a:pt x="271" y="249"/>
                            </a:lnTo>
                            <a:lnTo>
                              <a:pt x="273" y="253"/>
                            </a:lnTo>
                            <a:lnTo>
                              <a:pt x="274" y="256"/>
                            </a:lnTo>
                            <a:lnTo>
                              <a:pt x="275" y="260"/>
                            </a:lnTo>
                            <a:lnTo>
                              <a:pt x="277" y="264"/>
                            </a:lnTo>
                            <a:lnTo>
                              <a:pt x="278" y="270"/>
                            </a:lnTo>
                            <a:lnTo>
                              <a:pt x="278" y="274"/>
                            </a:lnTo>
                            <a:lnTo>
                              <a:pt x="279" y="278"/>
                            </a:lnTo>
                            <a:lnTo>
                              <a:pt x="279" y="281"/>
                            </a:lnTo>
                            <a:lnTo>
                              <a:pt x="281" y="284"/>
                            </a:lnTo>
                            <a:lnTo>
                              <a:pt x="281" y="288"/>
                            </a:lnTo>
                            <a:lnTo>
                              <a:pt x="281" y="291"/>
                            </a:lnTo>
                            <a:lnTo>
                              <a:pt x="281" y="295"/>
                            </a:lnTo>
                            <a:lnTo>
                              <a:pt x="281" y="298"/>
                            </a:lnTo>
                            <a:lnTo>
                              <a:pt x="281" y="304"/>
                            </a:lnTo>
                            <a:lnTo>
                              <a:pt x="281" y="307"/>
                            </a:lnTo>
                            <a:lnTo>
                              <a:pt x="281" y="309"/>
                            </a:lnTo>
                            <a:lnTo>
                              <a:pt x="281" y="312"/>
                            </a:lnTo>
                            <a:lnTo>
                              <a:pt x="281" y="315"/>
                            </a:lnTo>
                            <a:lnTo>
                              <a:pt x="281" y="317"/>
                            </a:lnTo>
                            <a:lnTo>
                              <a:pt x="282" y="315"/>
                            </a:lnTo>
                            <a:lnTo>
                              <a:pt x="282" y="313"/>
                            </a:lnTo>
                            <a:lnTo>
                              <a:pt x="282" y="309"/>
                            </a:lnTo>
                            <a:lnTo>
                              <a:pt x="282" y="306"/>
                            </a:lnTo>
                            <a:lnTo>
                              <a:pt x="282" y="302"/>
                            </a:lnTo>
                            <a:lnTo>
                              <a:pt x="284" y="298"/>
                            </a:lnTo>
                            <a:lnTo>
                              <a:pt x="284" y="295"/>
                            </a:lnTo>
                            <a:lnTo>
                              <a:pt x="285" y="291"/>
                            </a:lnTo>
                            <a:lnTo>
                              <a:pt x="285" y="288"/>
                            </a:lnTo>
                            <a:lnTo>
                              <a:pt x="285" y="284"/>
                            </a:lnTo>
                            <a:lnTo>
                              <a:pt x="285" y="281"/>
                            </a:lnTo>
                            <a:lnTo>
                              <a:pt x="286" y="276"/>
                            </a:lnTo>
                            <a:lnTo>
                              <a:pt x="286" y="273"/>
                            </a:lnTo>
                            <a:lnTo>
                              <a:pt x="286" y="270"/>
                            </a:lnTo>
                            <a:lnTo>
                              <a:pt x="286" y="267"/>
                            </a:lnTo>
                            <a:lnTo>
                              <a:pt x="285" y="263"/>
                            </a:lnTo>
                            <a:lnTo>
                              <a:pt x="284" y="260"/>
                            </a:lnTo>
                            <a:lnTo>
                              <a:pt x="282" y="257"/>
                            </a:lnTo>
                            <a:lnTo>
                              <a:pt x="279" y="251"/>
                            </a:lnTo>
                            <a:lnTo>
                              <a:pt x="279" y="248"/>
                            </a:lnTo>
                            <a:lnTo>
                              <a:pt x="278" y="245"/>
                            </a:lnTo>
                            <a:lnTo>
                              <a:pt x="277" y="242"/>
                            </a:lnTo>
                            <a:lnTo>
                              <a:pt x="275" y="238"/>
                            </a:lnTo>
                            <a:lnTo>
                              <a:pt x="274" y="235"/>
                            </a:lnTo>
                            <a:lnTo>
                              <a:pt x="273" y="232"/>
                            </a:lnTo>
                            <a:lnTo>
                              <a:pt x="271" y="229"/>
                            </a:lnTo>
                            <a:lnTo>
                              <a:pt x="270" y="226"/>
                            </a:lnTo>
                            <a:lnTo>
                              <a:pt x="270" y="223"/>
                            </a:lnTo>
                            <a:lnTo>
                              <a:pt x="268" y="221"/>
                            </a:lnTo>
                            <a:lnTo>
                              <a:pt x="267" y="218"/>
                            </a:lnTo>
                            <a:lnTo>
                              <a:pt x="266" y="215"/>
                            </a:lnTo>
                            <a:lnTo>
                              <a:pt x="264" y="214"/>
                            </a:lnTo>
                            <a:lnTo>
                              <a:pt x="262" y="210"/>
                            </a:lnTo>
                            <a:lnTo>
                              <a:pt x="259" y="208"/>
                            </a:lnTo>
                            <a:lnTo>
                              <a:pt x="256" y="205"/>
                            </a:lnTo>
                            <a:lnTo>
                              <a:pt x="253" y="201"/>
                            </a:lnTo>
                            <a:lnTo>
                              <a:pt x="251" y="201"/>
                            </a:lnTo>
                            <a:lnTo>
                              <a:pt x="248" y="198"/>
                            </a:lnTo>
                            <a:lnTo>
                              <a:pt x="245" y="196"/>
                            </a:lnTo>
                            <a:lnTo>
                              <a:pt x="243" y="193"/>
                            </a:lnTo>
                            <a:lnTo>
                              <a:pt x="243" y="190"/>
                            </a:lnTo>
                            <a:lnTo>
                              <a:pt x="240" y="188"/>
                            </a:lnTo>
                            <a:lnTo>
                              <a:pt x="240" y="186"/>
                            </a:lnTo>
                            <a:lnTo>
                              <a:pt x="238" y="184"/>
                            </a:lnTo>
                            <a:lnTo>
                              <a:pt x="237" y="181"/>
                            </a:lnTo>
                            <a:lnTo>
                              <a:pt x="234" y="181"/>
                            </a:lnTo>
                            <a:lnTo>
                              <a:pt x="232" y="185"/>
                            </a:lnTo>
                            <a:lnTo>
                              <a:pt x="230" y="187"/>
                            </a:lnTo>
                            <a:lnTo>
                              <a:pt x="229" y="191"/>
                            </a:lnTo>
                            <a:lnTo>
                              <a:pt x="227" y="194"/>
                            </a:lnTo>
                            <a:lnTo>
                              <a:pt x="226" y="198"/>
                            </a:lnTo>
                            <a:lnTo>
                              <a:pt x="225" y="201"/>
                            </a:lnTo>
                            <a:lnTo>
                              <a:pt x="225" y="205"/>
                            </a:lnTo>
                            <a:lnTo>
                              <a:pt x="225" y="209"/>
                            </a:lnTo>
                            <a:lnTo>
                              <a:pt x="225" y="213"/>
                            </a:lnTo>
                            <a:lnTo>
                              <a:pt x="225" y="217"/>
                            </a:lnTo>
                            <a:lnTo>
                              <a:pt x="225" y="221"/>
                            </a:lnTo>
                            <a:lnTo>
                              <a:pt x="226" y="225"/>
                            </a:lnTo>
                            <a:lnTo>
                              <a:pt x="226" y="229"/>
                            </a:lnTo>
                            <a:lnTo>
                              <a:pt x="227" y="233"/>
                            </a:lnTo>
                            <a:lnTo>
                              <a:pt x="227" y="236"/>
                            </a:lnTo>
                            <a:lnTo>
                              <a:pt x="227" y="239"/>
                            </a:lnTo>
                            <a:lnTo>
                              <a:pt x="227" y="243"/>
                            </a:lnTo>
                            <a:lnTo>
                              <a:pt x="227" y="250"/>
                            </a:lnTo>
                            <a:lnTo>
                              <a:pt x="227" y="254"/>
                            </a:lnTo>
                            <a:lnTo>
                              <a:pt x="227" y="258"/>
                            </a:lnTo>
                            <a:lnTo>
                              <a:pt x="227" y="262"/>
                            </a:lnTo>
                            <a:lnTo>
                              <a:pt x="227" y="266"/>
                            </a:lnTo>
                            <a:lnTo>
                              <a:pt x="226" y="270"/>
                            </a:lnTo>
                            <a:lnTo>
                              <a:pt x="225" y="273"/>
                            </a:lnTo>
                            <a:lnTo>
                              <a:pt x="223" y="277"/>
                            </a:lnTo>
                            <a:lnTo>
                              <a:pt x="222" y="281"/>
                            </a:lnTo>
                            <a:lnTo>
                              <a:pt x="222" y="284"/>
                            </a:lnTo>
                            <a:lnTo>
                              <a:pt x="221" y="288"/>
                            </a:lnTo>
                            <a:lnTo>
                              <a:pt x="219" y="292"/>
                            </a:lnTo>
                            <a:lnTo>
                              <a:pt x="218" y="296"/>
                            </a:lnTo>
                            <a:lnTo>
                              <a:pt x="217" y="299"/>
                            </a:lnTo>
                            <a:lnTo>
                              <a:pt x="215" y="302"/>
                            </a:lnTo>
                            <a:lnTo>
                              <a:pt x="214" y="305"/>
                            </a:lnTo>
                            <a:lnTo>
                              <a:pt x="212" y="309"/>
                            </a:lnTo>
                            <a:lnTo>
                              <a:pt x="211" y="312"/>
                            </a:lnTo>
                            <a:lnTo>
                              <a:pt x="210" y="315"/>
                            </a:lnTo>
                            <a:lnTo>
                              <a:pt x="208" y="318"/>
                            </a:lnTo>
                            <a:lnTo>
                              <a:pt x="206" y="321"/>
                            </a:lnTo>
                            <a:lnTo>
                              <a:pt x="204" y="324"/>
                            </a:lnTo>
                            <a:lnTo>
                              <a:pt x="203" y="327"/>
                            </a:lnTo>
                            <a:lnTo>
                              <a:pt x="203" y="331"/>
                            </a:lnTo>
                            <a:lnTo>
                              <a:pt x="203" y="334"/>
                            </a:lnTo>
                            <a:lnTo>
                              <a:pt x="201" y="338"/>
                            </a:lnTo>
                            <a:lnTo>
                              <a:pt x="200" y="334"/>
                            </a:lnTo>
                            <a:lnTo>
                              <a:pt x="200" y="332"/>
                            </a:lnTo>
                            <a:lnTo>
                              <a:pt x="200" y="328"/>
                            </a:lnTo>
                            <a:lnTo>
                              <a:pt x="200" y="325"/>
                            </a:lnTo>
                            <a:lnTo>
                              <a:pt x="200" y="321"/>
                            </a:lnTo>
                            <a:lnTo>
                              <a:pt x="201" y="317"/>
                            </a:lnTo>
                            <a:lnTo>
                              <a:pt x="203" y="314"/>
                            </a:lnTo>
                            <a:lnTo>
                              <a:pt x="204" y="312"/>
                            </a:lnTo>
                            <a:lnTo>
                              <a:pt x="206" y="309"/>
                            </a:lnTo>
                            <a:lnTo>
                              <a:pt x="207" y="305"/>
                            </a:lnTo>
                            <a:lnTo>
                              <a:pt x="208" y="303"/>
                            </a:lnTo>
                            <a:lnTo>
                              <a:pt x="210" y="300"/>
                            </a:lnTo>
                            <a:lnTo>
                              <a:pt x="210" y="298"/>
                            </a:lnTo>
                            <a:lnTo>
                              <a:pt x="211" y="296"/>
                            </a:lnTo>
                            <a:lnTo>
                              <a:pt x="212" y="292"/>
                            </a:lnTo>
                            <a:lnTo>
                              <a:pt x="214" y="290"/>
                            </a:lnTo>
                            <a:lnTo>
                              <a:pt x="215" y="288"/>
                            </a:lnTo>
                            <a:lnTo>
                              <a:pt x="217" y="285"/>
                            </a:lnTo>
                            <a:lnTo>
                              <a:pt x="219" y="283"/>
                            </a:lnTo>
                            <a:lnTo>
                              <a:pt x="221" y="280"/>
                            </a:lnTo>
                            <a:lnTo>
                              <a:pt x="223" y="277"/>
                            </a:lnTo>
                            <a:lnTo>
                              <a:pt x="225" y="274"/>
                            </a:lnTo>
                            <a:lnTo>
                              <a:pt x="227" y="270"/>
                            </a:lnTo>
                            <a:lnTo>
                              <a:pt x="229" y="267"/>
                            </a:lnTo>
                            <a:lnTo>
                              <a:pt x="232" y="263"/>
                            </a:lnTo>
                            <a:lnTo>
                              <a:pt x="233" y="259"/>
                            </a:lnTo>
                            <a:lnTo>
                              <a:pt x="234" y="256"/>
                            </a:lnTo>
                            <a:lnTo>
                              <a:pt x="236" y="253"/>
                            </a:lnTo>
                            <a:lnTo>
                              <a:pt x="237" y="250"/>
                            </a:lnTo>
                            <a:lnTo>
                              <a:pt x="238" y="246"/>
                            </a:lnTo>
                            <a:lnTo>
                              <a:pt x="238" y="243"/>
                            </a:lnTo>
                            <a:lnTo>
                              <a:pt x="240" y="240"/>
                            </a:lnTo>
                            <a:lnTo>
                              <a:pt x="240" y="237"/>
                            </a:lnTo>
                            <a:lnTo>
                              <a:pt x="240" y="234"/>
                            </a:lnTo>
                            <a:lnTo>
                              <a:pt x="240" y="230"/>
                            </a:lnTo>
                            <a:lnTo>
                              <a:pt x="240" y="227"/>
                            </a:lnTo>
                            <a:lnTo>
                              <a:pt x="240" y="225"/>
                            </a:lnTo>
                            <a:lnTo>
                              <a:pt x="240" y="221"/>
                            </a:lnTo>
                            <a:lnTo>
                              <a:pt x="240" y="218"/>
                            </a:lnTo>
                            <a:lnTo>
                              <a:pt x="240" y="214"/>
                            </a:lnTo>
                            <a:lnTo>
                              <a:pt x="240" y="210"/>
                            </a:lnTo>
                            <a:lnTo>
                              <a:pt x="240" y="207"/>
                            </a:lnTo>
                            <a:lnTo>
                              <a:pt x="240" y="204"/>
                            </a:lnTo>
                            <a:lnTo>
                              <a:pt x="240" y="201"/>
                            </a:lnTo>
                            <a:lnTo>
                              <a:pt x="240" y="198"/>
                            </a:lnTo>
                            <a:lnTo>
                              <a:pt x="240" y="194"/>
                            </a:lnTo>
                            <a:lnTo>
                              <a:pt x="240" y="191"/>
                            </a:lnTo>
                            <a:lnTo>
                              <a:pt x="240" y="188"/>
                            </a:lnTo>
                            <a:lnTo>
                              <a:pt x="241" y="185"/>
                            </a:lnTo>
                            <a:lnTo>
                              <a:pt x="241" y="181"/>
                            </a:lnTo>
                            <a:lnTo>
                              <a:pt x="243" y="178"/>
                            </a:lnTo>
                            <a:lnTo>
                              <a:pt x="243" y="175"/>
                            </a:lnTo>
                            <a:lnTo>
                              <a:pt x="243" y="173"/>
                            </a:lnTo>
                            <a:lnTo>
                              <a:pt x="243" y="170"/>
                            </a:lnTo>
                            <a:lnTo>
                              <a:pt x="243" y="168"/>
                            </a:lnTo>
                            <a:lnTo>
                              <a:pt x="243" y="165"/>
                            </a:lnTo>
                            <a:lnTo>
                              <a:pt x="238" y="169"/>
                            </a:lnTo>
                            <a:lnTo>
                              <a:pt x="234" y="173"/>
                            </a:lnTo>
                            <a:lnTo>
                              <a:pt x="232" y="176"/>
                            </a:lnTo>
                            <a:lnTo>
                              <a:pt x="229" y="178"/>
                            </a:lnTo>
                            <a:lnTo>
                              <a:pt x="227" y="181"/>
                            </a:lnTo>
                            <a:lnTo>
                              <a:pt x="225" y="184"/>
                            </a:lnTo>
                            <a:lnTo>
                              <a:pt x="222" y="187"/>
                            </a:lnTo>
                            <a:lnTo>
                              <a:pt x="219" y="190"/>
                            </a:lnTo>
                            <a:lnTo>
                              <a:pt x="218" y="194"/>
                            </a:lnTo>
                            <a:lnTo>
                              <a:pt x="215" y="198"/>
                            </a:lnTo>
                            <a:lnTo>
                              <a:pt x="215" y="201"/>
                            </a:lnTo>
                            <a:lnTo>
                              <a:pt x="214" y="205"/>
                            </a:lnTo>
                            <a:lnTo>
                              <a:pt x="212" y="208"/>
                            </a:lnTo>
                            <a:lnTo>
                              <a:pt x="211" y="212"/>
                            </a:lnTo>
                            <a:lnTo>
                              <a:pt x="211" y="216"/>
                            </a:lnTo>
                            <a:lnTo>
                              <a:pt x="210" y="220"/>
                            </a:lnTo>
                            <a:lnTo>
                              <a:pt x="208" y="224"/>
                            </a:lnTo>
                            <a:lnTo>
                              <a:pt x="207" y="228"/>
                            </a:lnTo>
                            <a:lnTo>
                              <a:pt x="206" y="231"/>
                            </a:lnTo>
                            <a:lnTo>
                              <a:pt x="204" y="235"/>
                            </a:lnTo>
                            <a:lnTo>
                              <a:pt x="203" y="238"/>
                            </a:lnTo>
                            <a:lnTo>
                              <a:pt x="201" y="243"/>
                            </a:lnTo>
                            <a:lnTo>
                              <a:pt x="199" y="245"/>
                            </a:lnTo>
                            <a:lnTo>
                              <a:pt x="197" y="247"/>
                            </a:lnTo>
                            <a:lnTo>
                              <a:pt x="196" y="251"/>
                            </a:lnTo>
                            <a:lnTo>
                              <a:pt x="193" y="254"/>
                            </a:lnTo>
                            <a:lnTo>
                              <a:pt x="192" y="257"/>
                            </a:lnTo>
                            <a:lnTo>
                              <a:pt x="189" y="260"/>
                            </a:lnTo>
                            <a:lnTo>
                              <a:pt x="186" y="263"/>
                            </a:lnTo>
                            <a:lnTo>
                              <a:pt x="182" y="267"/>
                            </a:lnTo>
                            <a:lnTo>
                              <a:pt x="180" y="270"/>
                            </a:lnTo>
                            <a:lnTo>
                              <a:pt x="177" y="274"/>
                            </a:lnTo>
                            <a:lnTo>
                              <a:pt x="173" y="277"/>
                            </a:lnTo>
                            <a:lnTo>
                              <a:pt x="171" y="280"/>
                            </a:lnTo>
                            <a:lnTo>
                              <a:pt x="169" y="283"/>
                            </a:lnTo>
                            <a:lnTo>
                              <a:pt x="166" y="286"/>
                            </a:lnTo>
                            <a:lnTo>
                              <a:pt x="163" y="289"/>
                            </a:lnTo>
                            <a:lnTo>
                              <a:pt x="161" y="292"/>
                            </a:lnTo>
                            <a:lnTo>
                              <a:pt x="158" y="296"/>
                            </a:lnTo>
                            <a:lnTo>
                              <a:pt x="156" y="300"/>
                            </a:lnTo>
                            <a:lnTo>
                              <a:pt x="154" y="303"/>
                            </a:lnTo>
                            <a:lnTo>
                              <a:pt x="152" y="306"/>
                            </a:lnTo>
                            <a:lnTo>
                              <a:pt x="150" y="309"/>
                            </a:lnTo>
                            <a:lnTo>
                              <a:pt x="148" y="313"/>
                            </a:lnTo>
                            <a:lnTo>
                              <a:pt x="146" y="316"/>
                            </a:lnTo>
                            <a:lnTo>
                              <a:pt x="143" y="317"/>
                            </a:lnTo>
                            <a:lnTo>
                              <a:pt x="141" y="320"/>
                            </a:lnTo>
                            <a:lnTo>
                              <a:pt x="139" y="322"/>
                            </a:lnTo>
                            <a:lnTo>
                              <a:pt x="143" y="321"/>
                            </a:lnTo>
                            <a:lnTo>
                              <a:pt x="148" y="318"/>
                            </a:lnTo>
                            <a:lnTo>
                              <a:pt x="155" y="313"/>
                            </a:lnTo>
                            <a:lnTo>
                              <a:pt x="161" y="310"/>
                            </a:lnTo>
                            <a:lnTo>
                              <a:pt x="163" y="308"/>
                            </a:lnTo>
                            <a:lnTo>
                              <a:pt x="166" y="305"/>
                            </a:lnTo>
                            <a:lnTo>
                              <a:pt x="170" y="300"/>
                            </a:lnTo>
                            <a:lnTo>
                              <a:pt x="171" y="297"/>
                            </a:lnTo>
                            <a:lnTo>
                              <a:pt x="173" y="294"/>
                            </a:lnTo>
                            <a:lnTo>
                              <a:pt x="176" y="290"/>
                            </a:lnTo>
                            <a:lnTo>
                              <a:pt x="177" y="288"/>
                            </a:lnTo>
                            <a:lnTo>
                              <a:pt x="177" y="284"/>
                            </a:lnTo>
                            <a:lnTo>
                              <a:pt x="178" y="280"/>
                            </a:lnTo>
                            <a:lnTo>
                              <a:pt x="180" y="276"/>
                            </a:lnTo>
                            <a:lnTo>
                              <a:pt x="181" y="273"/>
                            </a:lnTo>
                            <a:lnTo>
                              <a:pt x="181" y="270"/>
                            </a:lnTo>
                            <a:lnTo>
                              <a:pt x="182" y="267"/>
                            </a:lnTo>
                            <a:lnTo>
                              <a:pt x="184" y="263"/>
                            </a:lnTo>
                            <a:lnTo>
                              <a:pt x="185" y="259"/>
                            </a:lnTo>
                            <a:lnTo>
                              <a:pt x="186" y="257"/>
                            </a:lnTo>
                            <a:lnTo>
                              <a:pt x="188" y="253"/>
                            </a:lnTo>
                            <a:lnTo>
                              <a:pt x="189" y="250"/>
                            </a:lnTo>
                            <a:lnTo>
                              <a:pt x="191" y="247"/>
                            </a:lnTo>
                            <a:lnTo>
                              <a:pt x="193" y="243"/>
                            </a:lnTo>
                            <a:lnTo>
                              <a:pt x="195" y="241"/>
                            </a:lnTo>
                            <a:lnTo>
                              <a:pt x="197" y="238"/>
                            </a:lnTo>
                            <a:lnTo>
                              <a:pt x="199" y="235"/>
                            </a:lnTo>
                            <a:lnTo>
                              <a:pt x="201" y="232"/>
                            </a:lnTo>
                            <a:lnTo>
                              <a:pt x="204" y="229"/>
                            </a:lnTo>
                            <a:lnTo>
                              <a:pt x="207" y="226"/>
                            </a:lnTo>
                            <a:lnTo>
                              <a:pt x="210" y="222"/>
                            </a:lnTo>
                            <a:lnTo>
                              <a:pt x="211" y="220"/>
                            </a:lnTo>
                            <a:lnTo>
                              <a:pt x="214" y="217"/>
                            </a:lnTo>
                            <a:lnTo>
                              <a:pt x="217" y="214"/>
                            </a:lnTo>
                            <a:lnTo>
                              <a:pt x="218" y="210"/>
                            </a:lnTo>
                            <a:lnTo>
                              <a:pt x="221" y="207"/>
                            </a:lnTo>
                            <a:lnTo>
                              <a:pt x="222" y="204"/>
                            </a:lnTo>
                            <a:lnTo>
                              <a:pt x="225" y="201"/>
                            </a:lnTo>
                            <a:lnTo>
                              <a:pt x="226" y="198"/>
                            </a:lnTo>
                            <a:lnTo>
                              <a:pt x="227" y="194"/>
                            </a:lnTo>
                            <a:lnTo>
                              <a:pt x="229" y="190"/>
                            </a:lnTo>
                            <a:lnTo>
                              <a:pt x="230" y="187"/>
                            </a:lnTo>
                            <a:lnTo>
                              <a:pt x="232" y="184"/>
                            </a:lnTo>
                            <a:lnTo>
                              <a:pt x="233" y="181"/>
                            </a:lnTo>
                            <a:lnTo>
                              <a:pt x="234" y="177"/>
                            </a:lnTo>
                            <a:lnTo>
                              <a:pt x="236" y="175"/>
                            </a:lnTo>
                            <a:lnTo>
                              <a:pt x="236" y="173"/>
                            </a:lnTo>
                            <a:lnTo>
                              <a:pt x="238" y="169"/>
                            </a:lnTo>
                            <a:lnTo>
                              <a:pt x="236" y="169"/>
                            </a:lnTo>
                            <a:lnTo>
                              <a:pt x="233" y="171"/>
                            </a:lnTo>
                            <a:lnTo>
                              <a:pt x="230" y="174"/>
                            </a:lnTo>
                            <a:lnTo>
                              <a:pt x="226" y="177"/>
                            </a:lnTo>
                            <a:lnTo>
                              <a:pt x="223" y="180"/>
                            </a:lnTo>
                            <a:lnTo>
                              <a:pt x="219" y="182"/>
                            </a:lnTo>
                            <a:lnTo>
                              <a:pt x="215" y="185"/>
                            </a:lnTo>
                            <a:lnTo>
                              <a:pt x="210" y="189"/>
                            </a:lnTo>
                            <a:lnTo>
                              <a:pt x="204" y="192"/>
                            </a:lnTo>
                            <a:lnTo>
                              <a:pt x="197" y="197"/>
                            </a:lnTo>
                            <a:lnTo>
                              <a:pt x="195" y="200"/>
                            </a:lnTo>
                            <a:lnTo>
                              <a:pt x="191" y="204"/>
                            </a:lnTo>
                            <a:lnTo>
                              <a:pt x="188" y="208"/>
                            </a:lnTo>
                            <a:lnTo>
                              <a:pt x="184" y="211"/>
                            </a:lnTo>
                            <a:lnTo>
                              <a:pt x="181" y="215"/>
                            </a:lnTo>
                            <a:lnTo>
                              <a:pt x="177" y="219"/>
                            </a:lnTo>
                            <a:lnTo>
                              <a:pt x="174" y="222"/>
                            </a:lnTo>
                            <a:lnTo>
                              <a:pt x="170" y="226"/>
                            </a:lnTo>
                            <a:lnTo>
                              <a:pt x="167" y="230"/>
                            </a:lnTo>
                            <a:lnTo>
                              <a:pt x="163" y="235"/>
                            </a:lnTo>
                            <a:lnTo>
                              <a:pt x="161" y="238"/>
                            </a:lnTo>
                            <a:lnTo>
                              <a:pt x="156" y="242"/>
                            </a:lnTo>
                            <a:lnTo>
                              <a:pt x="152" y="246"/>
                            </a:lnTo>
                            <a:lnTo>
                              <a:pt x="148" y="250"/>
                            </a:lnTo>
                            <a:lnTo>
                              <a:pt x="146" y="253"/>
                            </a:lnTo>
                            <a:lnTo>
                              <a:pt x="141" y="257"/>
                            </a:lnTo>
                            <a:lnTo>
                              <a:pt x="137" y="260"/>
                            </a:lnTo>
                            <a:lnTo>
                              <a:pt x="135" y="263"/>
                            </a:lnTo>
                            <a:lnTo>
                              <a:pt x="131" y="267"/>
                            </a:lnTo>
                            <a:lnTo>
                              <a:pt x="126" y="270"/>
                            </a:lnTo>
                            <a:lnTo>
                              <a:pt x="121" y="274"/>
                            </a:lnTo>
                            <a:lnTo>
                              <a:pt x="117" y="277"/>
                            </a:lnTo>
                            <a:lnTo>
                              <a:pt x="111" y="281"/>
                            </a:lnTo>
                            <a:lnTo>
                              <a:pt x="107" y="284"/>
                            </a:lnTo>
                            <a:lnTo>
                              <a:pt x="103" y="288"/>
                            </a:lnTo>
                            <a:lnTo>
                              <a:pt x="99" y="292"/>
                            </a:lnTo>
                            <a:lnTo>
                              <a:pt x="94" y="296"/>
                            </a:lnTo>
                            <a:lnTo>
                              <a:pt x="88" y="299"/>
                            </a:lnTo>
                            <a:lnTo>
                              <a:pt x="84" y="302"/>
                            </a:lnTo>
                            <a:lnTo>
                              <a:pt x="80" y="305"/>
                            </a:lnTo>
                            <a:lnTo>
                              <a:pt x="75" y="309"/>
                            </a:lnTo>
                            <a:lnTo>
                              <a:pt x="71" y="312"/>
                            </a:lnTo>
                            <a:lnTo>
                              <a:pt x="66" y="315"/>
                            </a:lnTo>
                            <a:lnTo>
                              <a:pt x="62" y="318"/>
                            </a:lnTo>
                            <a:lnTo>
                              <a:pt x="57" y="321"/>
                            </a:lnTo>
                            <a:lnTo>
                              <a:pt x="53" y="324"/>
                            </a:lnTo>
                            <a:lnTo>
                              <a:pt x="50" y="325"/>
                            </a:lnTo>
                            <a:lnTo>
                              <a:pt x="47" y="328"/>
                            </a:lnTo>
                            <a:lnTo>
                              <a:pt x="53" y="329"/>
                            </a:lnTo>
                            <a:lnTo>
                              <a:pt x="58" y="327"/>
                            </a:lnTo>
                            <a:lnTo>
                              <a:pt x="62" y="325"/>
                            </a:lnTo>
                            <a:lnTo>
                              <a:pt x="68" y="322"/>
                            </a:lnTo>
                            <a:lnTo>
                              <a:pt x="72" y="320"/>
                            </a:lnTo>
                            <a:lnTo>
                              <a:pt x="76" y="317"/>
                            </a:lnTo>
                            <a:lnTo>
                              <a:pt x="81" y="313"/>
                            </a:lnTo>
                            <a:lnTo>
                              <a:pt x="86" y="310"/>
                            </a:lnTo>
                            <a:lnTo>
                              <a:pt x="90" y="307"/>
                            </a:lnTo>
                            <a:lnTo>
                              <a:pt x="94" y="304"/>
                            </a:lnTo>
                            <a:lnTo>
                              <a:pt x="98" y="300"/>
                            </a:lnTo>
                            <a:lnTo>
                              <a:pt x="102" y="297"/>
                            </a:lnTo>
                            <a:lnTo>
                              <a:pt x="105" y="294"/>
                            </a:lnTo>
                            <a:lnTo>
                              <a:pt x="107" y="291"/>
                            </a:lnTo>
                            <a:lnTo>
                              <a:pt x="110" y="288"/>
                            </a:lnTo>
                            <a:lnTo>
                              <a:pt x="113" y="284"/>
                            </a:lnTo>
                            <a:lnTo>
                              <a:pt x="117" y="280"/>
                            </a:lnTo>
                            <a:lnTo>
                              <a:pt x="120" y="277"/>
                            </a:lnTo>
                            <a:lnTo>
                              <a:pt x="122" y="274"/>
                            </a:lnTo>
                            <a:lnTo>
                              <a:pt x="125" y="271"/>
                            </a:lnTo>
                            <a:lnTo>
                              <a:pt x="129" y="267"/>
                            </a:lnTo>
                            <a:lnTo>
                              <a:pt x="132" y="265"/>
                            </a:lnTo>
                            <a:lnTo>
                              <a:pt x="136" y="262"/>
                            </a:lnTo>
                            <a:lnTo>
                              <a:pt x="139" y="260"/>
                            </a:lnTo>
                            <a:lnTo>
                              <a:pt x="141" y="258"/>
                            </a:lnTo>
                            <a:lnTo>
                              <a:pt x="146" y="255"/>
                            </a:lnTo>
                            <a:lnTo>
                              <a:pt x="150" y="252"/>
                            </a:lnTo>
                            <a:lnTo>
                              <a:pt x="154" y="250"/>
                            </a:lnTo>
                            <a:lnTo>
                              <a:pt x="158" y="247"/>
                            </a:lnTo>
                            <a:lnTo>
                              <a:pt x="162" y="243"/>
                            </a:lnTo>
                            <a:lnTo>
                              <a:pt x="166" y="241"/>
                            </a:lnTo>
                            <a:lnTo>
                              <a:pt x="170" y="238"/>
                            </a:lnTo>
                            <a:lnTo>
                              <a:pt x="173" y="236"/>
                            </a:lnTo>
                            <a:lnTo>
                              <a:pt x="177" y="234"/>
                            </a:lnTo>
                            <a:lnTo>
                              <a:pt x="181" y="231"/>
                            </a:lnTo>
                            <a:lnTo>
                              <a:pt x="184" y="228"/>
                            </a:lnTo>
                            <a:lnTo>
                              <a:pt x="188" y="226"/>
                            </a:lnTo>
                            <a:lnTo>
                              <a:pt x="191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200" y="214"/>
                            </a:lnTo>
                            <a:lnTo>
                              <a:pt x="203" y="210"/>
                            </a:lnTo>
                            <a:lnTo>
                              <a:pt x="206" y="207"/>
                            </a:lnTo>
                            <a:lnTo>
                              <a:pt x="208" y="204"/>
                            </a:lnTo>
                            <a:lnTo>
                              <a:pt x="211" y="200"/>
                            </a:lnTo>
                            <a:lnTo>
                              <a:pt x="212" y="197"/>
                            </a:lnTo>
                            <a:lnTo>
                              <a:pt x="215" y="193"/>
                            </a:lnTo>
                            <a:lnTo>
                              <a:pt x="218" y="190"/>
                            </a:lnTo>
                            <a:lnTo>
                              <a:pt x="221" y="188"/>
                            </a:lnTo>
                            <a:lnTo>
                              <a:pt x="223" y="186"/>
                            </a:lnTo>
                            <a:lnTo>
                              <a:pt x="225" y="184"/>
                            </a:lnTo>
                            <a:lnTo>
                              <a:pt x="227" y="181"/>
                            </a:lnTo>
                            <a:lnTo>
                              <a:pt x="232" y="179"/>
                            </a:lnTo>
                            <a:lnTo>
                              <a:pt x="233" y="177"/>
                            </a:lnTo>
                            <a:lnTo>
                              <a:pt x="229" y="176"/>
                            </a:lnTo>
                            <a:lnTo>
                              <a:pt x="223" y="177"/>
                            </a:lnTo>
                            <a:lnTo>
                              <a:pt x="218" y="177"/>
                            </a:lnTo>
                            <a:lnTo>
                              <a:pt x="212" y="178"/>
                            </a:lnTo>
                            <a:lnTo>
                              <a:pt x="206" y="180"/>
                            </a:lnTo>
                            <a:lnTo>
                              <a:pt x="199" y="181"/>
                            </a:lnTo>
                            <a:lnTo>
                              <a:pt x="192" y="183"/>
                            </a:lnTo>
                            <a:lnTo>
                              <a:pt x="185" y="185"/>
                            </a:lnTo>
                            <a:lnTo>
                              <a:pt x="180" y="187"/>
                            </a:lnTo>
                            <a:lnTo>
                              <a:pt x="173" y="189"/>
                            </a:lnTo>
                            <a:lnTo>
                              <a:pt x="167" y="192"/>
                            </a:lnTo>
                            <a:lnTo>
                              <a:pt x="163" y="193"/>
                            </a:lnTo>
                            <a:lnTo>
                              <a:pt x="156" y="196"/>
                            </a:lnTo>
                            <a:lnTo>
                              <a:pt x="151" y="198"/>
                            </a:lnTo>
                            <a:lnTo>
                              <a:pt x="146" y="201"/>
                            </a:lnTo>
                            <a:lnTo>
                              <a:pt x="141" y="205"/>
                            </a:lnTo>
                            <a:lnTo>
                              <a:pt x="136" y="208"/>
                            </a:lnTo>
                            <a:lnTo>
                              <a:pt x="133" y="211"/>
                            </a:lnTo>
                            <a:lnTo>
                              <a:pt x="128" y="214"/>
                            </a:lnTo>
                            <a:lnTo>
                              <a:pt x="124" y="218"/>
                            </a:lnTo>
                            <a:lnTo>
                              <a:pt x="121" y="221"/>
                            </a:lnTo>
                            <a:lnTo>
                              <a:pt x="117" y="223"/>
                            </a:lnTo>
                            <a:lnTo>
                              <a:pt x="113" y="226"/>
                            </a:lnTo>
                            <a:lnTo>
                              <a:pt x="109" y="230"/>
                            </a:lnTo>
                            <a:lnTo>
                              <a:pt x="103" y="233"/>
                            </a:lnTo>
                            <a:lnTo>
                              <a:pt x="99" y="235"/>
                            </a:lnTo>
                            <a:lnTo>
                              <a:pt x="95" y="238"/>
                            </a:lnTo>
                            <a:lnTo>
                              <a:pt x="90" y="241"/>
                            </a:lnTo>
                            <a:lnTo>
                              <a:pt x="86" y="243"/>
                            </a:lnTo>
                            <a:lnTo>
                              <a:pt x="81" y="247"/>
                            </a:lnTo>
                            <a:lnTo>
                              <a:pt x="76" y="251"/>
                            </a:lnTo>
                            <a:lnTo>
                              <a:pt x="73" y="254"/>
                            </a:lnTo>
                            <a:lnTo>
                              <a:pt x="71" y="257"/>
                            </a:lnTo>
                            <a:lnTo>
                              <a:pt x="68" y="259"/>
                            </a:lnTo>
                            <a:lnTo>
                              <a:pt x="64" y="262"/>
                            </a:lnTo>
                            <a:lnTo>
                              <a:pt x="61" y="265"/>
                            </a:lnTo>
                            <a:lnTo>
                              <a:pt x="58" y="267"/>
                            </a:lnTo>
                            <a:lnTo>
                              <a:pt x="56" y="271"/>
                            </a:lnTo>
                            <a:lnTo>
                              <a:pt x="53" y="274"/>
                            </a:lnTo>
                            <a:lnTo>
                              <a:pt x="49" y="276"/>
                            </a:lnTo>
                            <a:lnTo>
                              <a:pt x="46" y="280"/>
                            </a:lnTo>
                            <a:lnTo>
                              <a:pt x="42" y="283"/>
                            </a:lnTo>
                            <a:lnTo>
                              <a:pt x="38" y="285"/>
                            </a:lnTo>
                            <a:lnTo>
                              <a:pt x="35" y="288"/>
                            </a:lnTo>
                            <a:lnTo>
                              <a:pt x="30" y="290"/>
                            </a:lnTo>
                            <a:lnTo>
                              <a:pt x="25" y="291"/>
                            </a:lnTo>
                            <a:lnTo>
                              <a:pt x="21" y="292"/>
                            </a:lnTo>
                            <a:lnTo>
                              <a:pt x="16" y="293"/>
                            </a:lnTo>
                            <a:lnTo>
                              <a:pt x="10" y="295"/>
                            </a:lnTo>
                            <a:lnTo>
                              <a:pt x="8" y="296"/>
                            </a:lnTo>
                            <a:lnTo>
                              <a:pt x="4" y="297"/>
                            </a:lnTo>
                            <a:lnTo>
                              <a:pt x="0" y="298"/>
                            </a:lnTo>
                            <a:lnTo>
                              <a:pt x="5" y="299"/>
                            </a:lnTo>
                            <a:lnTo>
                              <a:pt x="9" y="299"/>
                            </a:lnTo>
                            <a:lnTo>
                              <a:pt x="15" y="298"/>
                            </a:lnTo>
                            <a:lnTo>
                              <a:pt x="21" y="297"/>
                            </a:lnTo>
                            <a:lnTo>
                              <a:pt x="27" y="296"/>
                            </a:lnTo>
                            <a:lnTo>
                              <a:pt x="32" y="296"/>
                            </a:lnTo>
                            <a:lnTo>
                              <a:pt x="38" y="294"/>
                            </a:lnTo>
                            <a:lnTo>
                              <a:pt x="43" y="293"/>
                            </a:lnTo>
                            <a:lnTo>
                              <a:pt x="47" y="292"/>
                            </a:lnTo>
                            <a:lnTo>
                              <a:pt x="51" y="290"/>
                            </a:lnTo>
                            <a:lnTo>
                              <a:pt x="56" y="289"/>
                            </a:lnTo>
                            <a:lnTo>
                              <a:pt x="60" y="288"/>
                            </a:lnTo>
                            <a:lnTo>
                              <a:pt x="62" y="285"/>
                            </a:lnTo>
                            <a:lnTo>
                              <a:pt x="65" y="281"/>
                            </a:lnTo>
                            <a:lnTo>
                              <a:pt x="66" y="279"/>
                            </a:lnTo>
                            <a:lnTo>
                              <a:pt x="68" y="276"/>
                            </a:lnTo>
                            <a:lnTo>
                              <a:pt x="69" y="274"/>
                            </a:lnTo>
                            <a:lnTo>
                              <a:pt x="73" y="269"/>
                            </a:lnTo>
                            <a:lnTo>
                              <a:pt x="75" y="267"/>
                            </a:lnTo>
                            <a:lnTo>
                              <a:pt x="77" y="264"/>
                            </a:lnTo>
                            <a:lnTo>
                              <a:pt x="79" y="262"/>
                            </a:lnTo>
                            <a:lnTo>
                              <a:pt x="81" y="259"/>
                            </a:lnTo>
                            <a:lnTo>
                              <a:pt x="84" y="257"/>
                            </a:lnTo>
                            <a:lnTo>
                              <a:pt x="87" y="255"/>
                            </a:lnTo>
                            <a:lnTo>
                              <a:pt x="88" y="253"/>
                            </a:lnTo>
                            <a:lnTo>
                              <a:pt x="91" y="251"/>
                            </a:lnTo>
                            <a:lnTo>
                              <a:pt x="96" y="247"/>
                            </a:lnTo>
                            <a:lnTo>
                              <a:pt x="99" y="244"/>
                            </a:lnTo>
                            <a:lnTo>
                              <a:pt x="102" y="242"/>
                            </a:lnTo>
                            <a:lnTo>
                              <a:pt x="107" y="238"/>
                            </a:lnTo>
                            <a:lnTo>
                              <a:pt x="110" y="235"/>
                            </a:lnTo>
                            <a:lnTo>
                              <a:pt x="114" y="232"/>
                            </a:lnTo>
                            <a:lnTo>
                              <a:pt x="117" y="230"/>
                            </a:lnTo>
                            <a:lnTo>
                              <a:pt x="121" y="227"/>
                            </a:lnTo>
                            <a:lnTo>
                              <a:pt x="124" y="224"/>
                            </a:lnTo>
                            <a:lnTo>
                              <a:pt x="128" y="221"/>
                            </a:lnTo>
                            <a:lnTo>
                              <a:pt x="131" y="218"/>
                            </a:lnTo>
                            <a:lnTo>
                              <a:pt x="135" y="215"/>
                            </a:lnTo>
                            <a:lnTo>
                              <a:pt x="137" y="213"/>
                            </a:lnTo>
                            <a:lnTo>
                              <a:pt x="140" y="210"/>
                            </a:lnTo>
                            <a:lnTo>
                              <a:pt x="144" y="207"/>
                            </a:lnTo>
                            <a:lnTo>
                              <a:pt x="147" y="205"/>
                            </a:lnTo>
                            <a:lnTo>
                              <a:pt x="151" y="201"/>
                            </a:lnTo>
                            <a:lnTo>
                              <a:pt x="154" y="199"/>
                            </a:lnTo>
                            <a:lnTo>
                              <a:pt x="158" y="197"/>
                            </a:lnTo>
                            <a:lnTo>
                              <a:pt x="162" y="193"/>
                            </a:lnTo>
                            <a:lnTo>
                              <a:pt x="167" y="191"/>
                            </a:lnTo>
                            <a:lnTo>
                              <a:pt x="171" y="189"/>
                            </a:lnTo>
                            <a:lnTo>
                              <a:pt x="176" y="186"/>
                            </a:lnTo>
                            <a:lnTo>
                              <a:pt x="180" y="184"/>
                            </a:lnTo>
                            <a:lnTo>
                              <a:pt x="184" y="182"/>
                            </a:lnTo>
                            <a:lnTo>
                              <a:pt x="188" y="180"/>
                            </a:lnTo>
                            <a:lnTo>
                              <a:pt x="191" y="179"/>
                            </a:lnTo>
                            <a:lnTo>
                              <a:pt x="196" y="177"/>
                            </a:lnTo>
                            <a:lnTo>
                              <a:pt x="200" y="176"/>
                            </a:lnTo>
                            <a:lnTo>
                              <a:pt x="206" y="174"/>
                            </a:lnTo>
                            <a:lnTo>
                              <a:pt x="212" y="172"/>
                            </a:lnTo>
                            <a:lnTo>
                              <a:pt x="218" y="170"/>
                            </a:lnTo>
                            <a:lnTo>
                              <a:pt x="221" y="168"/>
                            </a:lnTo>
                            <a:lnTo>
                              <a:pt x="223" y="168"/>
                            </a:lnTo>
                            <a:lnTo>
                              <a:pt x="227" y="167"/>
                            </a:lnTo>
                            <a:lnTo>
                              <a:pt x="222" y="170"/>
                            </a:lnTo>
                            <a:lnTo>
                              <a:pt x="218" y="172"/>
                            </a:lnTo>
                            <a:lnTo>
                              <a:pt x="214" y="173"/>
                            </a:lnTo>
                            <a:lnTo>
                              <a:pt x="207" y="177"/>
                            </a:lnTo>
                            <a:lnTo>
                              <a:pt x="201" y="179"/>
                            </a:lnTo>
                            <a:lnTo>
                              <a:pt x="196" y="181"/>
                            </a:lnTo>
                            <a:lnTo>
                              <a:pt x="191" y="184"/>
                            </a:lnTo>
                            <a:lnTo>
                              <a:pt x="185" y="186"/>
                            </a:lnTo>
                            <a:lnTo>
                              <a:pt x="181" y="189"/>
                            </a:lnTo>
                            <a:lnTo>
                              <a:pt x="176" y="191"/>
                            </a:lnTo>
                            <a:lnTo>
                              <a:pt x="169" y="194"/>
                            </a:lnTo>
                            <a:lnTo>
                              <a:pt x="163" y="197"/>
                            </a:lnTo>
                            <a:lnTo>
                              <a:pt x="156" y="200"/>
                            </a:lnTo>
                            <a:lnTo>
                              <a:pt x="152" y="202"/>
                            </a:lnTo>
                            <a:lnTo>
                              <a:pt x="147" y="205"/>
                            </a:lnTo>
                            <a:lnTo>
                              <a:pt x="143" y="207"/>
                            </a:lnTo>
                            <a:lnTo>
                              <a:pt x="137" y="210"/>
                            </a:lnTo>
                            <a:lnTo>
                              <a:pt x="133" y="213"/>
                            </a:lnTo>
                            <a:lnTo>
                              <a:pt x="128" y="218"/>
                            </a:lnTo>
                            <a:lnTo>
                              <a:pt x="125" y="221"/>
                            </a:lnTo>
                            <a:lnTo>
                              <a:pt x="122" y="224"/>
                            </a:lnTo>
                            <a:lnTo>
                              <a:pt x="120" y="227"/>
                            </a:lnTo>
                            <a:lnTo>
                              <a:pt x="116" y="230"/>
                            </a:lnTo>
                            <a:lnTo>
                              <a:pt x="113" y="234"/>
                            </a:lnTo>
                            <a:lnTo>
                              <a:pt x="110" y="237"/>
                            </a:lnTo>
                            <a:lnTo>
                              <a:pt x="107" y="241"/>
                            </a:lnTo>
                            <a:lnTo>
                              <a:pt x="103" y="244"/>
                            </a:lnTo>
                            <a:lnTo>
                              <a:pt x="99" y="247"/>
                            </a:lnTo>
                            <a:lnTo>
                              <a:pt x="96" y="251"/>
                            </a:lnTo>
                            <a:lnTo>
                              <a:pt x="94" y="254"/>
                            </a:lnTo>
                            <a:lnTo>
                              <a:pt x="90" y="257"/>
                            </a:lnTo>
                            <a:lnTo>
                              <a:pt x="87" y="260"/>
                            </a:lnTo>
                            <a:lnTo>
                              <a:pt x="84" y="263"/>
                            </a:lnTo>
                            <a:lnTo>
                              <a:pt x="81" y="267"/>
                            </a:lnTo>
                            <a:lnTo>
                              <a:pt x="79" y="270"/>
                            </a:lnTo>
                            <a:lnTo>
                              <a:pt x="77" y="273"/>
                            </a:lnTo>
                            <a:lnTo>
                              <a:pt x="72" y="279"/>
                            </a:lnTo>
                            <a:lnTo>
                              <a:pt x="69" y="281"/>
                            </a:lnTo>
                            <a:lnTo>
                              <a:pt x="66" y="284"/>
                            </a:lnTo>
                            <a:lnTo>
                              <a:pt x="64" y="287"/>
                            </a:lnTo>
                            <a:lnTo>
                              <a:pt x="61" y="290"/>
                            </a:lnTo>
                            <a:lnTo>
                              <a:pt x="57" y="292"/>
                            </a:lnTo>
                            <a:lnTo>
                              <a:pt x="54" y="296"/>
                            </a:lnTo>
                            <a:lnTo>
                              <a:pt x="50" y="299"/>
                            </a:lnTo>
                            <a:lnTo>
                              <a:pt x="45" y="301"/>
                            </a:lnTo>
                            <a:lnTo>
                              <a:pt x="41" y="304"/>
                            </a:lnTo>
                            <a:lnTo>
                              <a:pt x="35" y="305"/>
                            </a:lnTo>
                            <a:lnTo>
                              <a:pt x="31" y="307"/>
                            </a:lnTo>
                            <a:lnTo>
                              <a:pt x="38" y="308"/>
                            </a:lnTo>
                            <a:lnTo>
                              <a:pt x="43" y="306"/>
                            </a:lnTo>
                            <a:lnTo>
                              <a:pt x="49" y="304"/>
                            </a:lnTo>
                            <a:lnTo>
                              <a:pt x="54" y="301"/>
                            </a:lnTo>
                            <a:lnTo>
                              <a:pt x="60" y="298"/>
                            </a:lnTo>
                            <a:lnTo>
                              <a:pt x="65" y="296"/>
                            </a:lnTo>
                            <a:lnTo>
                              <a:pt x="71" y="293"/>
                            </a:lnTo>
                            <a:lnTo>
                              <a:pt x="75" y="290"/>
                            </a:lnTo>
                            <a:lnTo>
                              <a:pt x="79" y="288"/>
                            </a:lnTo>
                            <a:lnTo>
                              <a:pt x="83" y="285"/>
                            </a:lnTo>
                            <a:lnTo>
                              <a:pt x="87" y="282"/>
                            </a:lnTo>
                            <a:lnTo>
                              <a:pt x="91" y="279"/>
                            </a:lnTo>
                            <a:lnTo>
                              <a:pt x="95" y="276"/>
                            </a:lnTo>
                            <a:lnTo>
                              <a:pt x="98" y="272"/>
                            </a:lnTo>
                            <a:lnTo>
                              <a:pt x="99" y="268"/>
                            </a:lnTo>
                            <a:lnTo>
                              <a:pt x="101" y="265"/>
                            </a:lnTo>
                            <a:lnTo>
                              <a:pt x="102" y="262"/>
                            </a:lnTo>
                            <a:lnTo>
                              <a:pt x="103" y="257"/>
                            </a:lnTo>
                            <a:lnTo>
                              <a:pt x="105" y="254"/>
                            </a:lnTo>
                            <a:lnTo>
                              <a:pt x="107" y="250"/>
                            </a:lnTo>
                            <a:lnTo>
                              <a:pt x="107" y="247"/>
                            </a:lnTo>
                            <a:lnTo>
                              <a:pt x="110" y="243"/>
                            </a:lnTo>
                            <a:lnTo>
                              <a:pt x="113" y="240"/>
                            </a:lnTo>
                            <a:lnTo>
                              <a:pt x="116" y="238"/>
                            </a:lnTo>
                            <a:lnTo>
                              <a:pt x="118" y="235"/>
                            </a:lnTo>
                            <a:lnTo>
                              <a:pt x="122" y="231"/>
                            </a:lnTo>
                            <a:lnTo>
                              <a:pt x="126" y="229"/>
                            </a:lnTo>
                            <a:lnTo>
                              <a:pt x="129" y="226"/>
                            </a:lnTo>
                            <a:lnTo>
                              <a:pt x="133" y="223"/>
                            </a:lnTo>
                            <a:lnTo>
                              <a:pt x="139" y="221"/>
                            </a:lnTo>
                            <a:lnTo>
                              <a:pt x="143" y="218"/>
                            </a:lnTo>
                            <a:lnTo>
                              <a:pt x="147" y="216"/>
                            </a:lnTo>
                            <a:lnTo>
                              <a:pt x="152" y="213"/>
                            </a:lnTo>
                            <a:lnTo>
                              <a:pt x="158" y="210"/>
                            </a:lnTo>
                            <a:lnTo>
                              <a:pt x="162" y="208"/>
                            </a:lnTo>
                            <a:lnTo>
                              <a:pt x="167" y="205"/>
                            </a:lnTo>
                            <a:lnTo>
                              <a:pt x="173" y="203"/>
                            </a:lnTo>
                            <a:lnTo>
                              <a:pt x="178" y="201"/>
                            </a:lnTo>
                            <a:lnTo>
                              <a:pt x="184" y="198"/>
                            </a:lnTo>
                            <a:lnTo>
                              <a:pt x="192" y="194"/>
                            </a:lnTo>
                            <a:lnTo>
                              <a:pt x="197" y="192"/>
                            </a:lnTo>
                            <a:lnTo>
                              <a:pt x="201" y="189"/>
                            </a:lnTo>
                            <a:lnTo>
                              <a:pt x="207" y="187"/>
                            </a:lnTo>
                            <a:lnTo>
                              <a:pt x="211" y="185"/>
                            </a:lnTo>
                            <a:lnTo>
                              <a:pt x="215" y="183"/>
                            </a:lnTo>
                            <a:lnTo>
                              <a:pt x="218" y="181"/>
                            </a:lnTo>
                            <a:lnTo>
                              <a:pt x="222" y="178"/>
                            </a:lnTo>
                            <a:lnTo>
                              <a:pt x="223" y="176"/>
                            </a:lnTo>
                            <a:lnTo>
                              <a:pt x="217" y="177"/>
                            </a:lnTo>
                            <a:lnTo>
                              <a:pt x="211" y="179"/>
                            </a:lnTo>
                            <a:lnTo>
                              <a:pt x="204" y="181"/>
                            </a:lnTo>
                            <a:lnTo>
                              <a:pt x="199" y="184"/>
                            </a:lnTo>
                            <a:lnTo>
                              <a:pt x="193" y="187"/>
                            </a:lnTo>
                            <a:lnTo>
                              <a:pt x="188" y="189"/>
                            </a:lnTo>
                            <a:lnTo>
                              <a:pt x="182" y="192"/>
                            </a:lnTo>
                            <a:lnTo>
                              <a:pt x="177" y="194"/>
                            </a:lnTo>
                            <a:lnTo>
                              <a:pt x="173" y="198"/>
                            </a:lnTo>
                            <a:lnTo>
                              <a:pt x="169" y="200"/>
                            </a:lnTo>
                            <a:lnTo>
                              <a:pt x="165" y="203"/>
                            </a:lnTo>
                            <a:lnTo>
                              <a:pt x="161" y="206"/>
                            </a:lnTo>
                            <a:lnTo>
                              <a:pt x="158" y="210"/>
                            </a:lnTo>
                            <a:lnTo>
                              <a:pt x="155" y="212"/>
                            </a:lnTo>
                            <a:lnTo>
                              <a:pt x="152" y="215"/>
                            </a:lnTo>
                            <a:lnTo>
                              <a:pt x="150" y="218"/>
                            </a:lnTo>
                            <a:lnTo>
                              <a:pt x="147" y="222"/>
                            </a:lnTo>
                            <a:lnTo>
                              <a:pt x="144" y="226"/>
                            </a:lnTo>
                            <a:lnTo>
                              <a:pt x="141" y="230"/>
                            </a:lnTo>
                            <a:lnTo>
                              <a:pt x="140" y="233"/>
                            </a:lnTo>
                            <a:lnTo>
                              <a:pt x="137" y="237"/>
                            </a:lnTo>
                            <a:lnTo>
                              <a:pt x="135" y="240"/>
                            </a:lnTo>
                            <a:lnTo>
                              <a:pt x="132" y="243"/>
                            </a:lnTo>
                            <a:lnTo>
                              <a:pt x="131" y="247"/>
                            </a:lnTo>
                            <a:lnTo>
                              <a:pt x="128" y="250"/>
                            </a:lnTo>
                            <a:lnTo>
                              <a:pt x="124" y="253"/>
                            </a:lnTo>
                            <a:lnTo>
                              <a:pt x="121" y="255"/>
                            </a:lnTo>
                            <a:lnTo>
                              <a:pt x="118" y="259"/>
                            </a:lnTo>
                            <a:lnTo>
                              <a:pt x="116" y="263"/>
                            </a:lnTo>
                            <a:lnTo>
                              <a:pt x="113" y="265"/>
                            </a:lnTo>
                            <a:lnTo>
                              <a:pt x="109" y="269"/>
                            </a:lnTo>
                            <a:lnTo>
                              <a:pt x="105" y="272"/>
                            </a:lnTo>
                            <a:lnTo>
                              <a:pt x="101" y="278"/>
                            </a:lnTo>
                            <a:lnTo>
                              <a:pt x="98" y="281"/>
                            </a:lnTo>
                            <a:lnTo>
                              <a:pt x="94" y="285"/>
                            </a:lnTo>
                            <a:lnTo>
                              <a:pt x="91" y="288"/>
                            </a:lnTo>
                            <a:lnTo>
                              <a:pt x="87" y="292"/>
                            </a:lnTo>
                            <a:lnTo>
                              <a:pt x="83" y="295"/>
                            </a:lnTo>
                            <a:lnTo>
                              <a:pt x="79" y="298"/>
                            </a:lnTo>
                            <a:lnTo>
                              <a:pt x="73" y="301"/>
                            </a:lnTo>
                            <a:lnTo>
                              <a:pt x="69" y="304"/>
                            </a:lnTo>
                            <a:lnTo>
                              <a:pt x="64" y="306"/>
                            </a:lnTo>
                            <a:lnTo>
                              <a:pt x="60" y="309"/>
                            </a:lnTo>
                            <a:lnTo>
                              <a:pt x="54" y="311"/>
                            </a:lnTo>
                            <a:lnTo>
                              <a:pt x="51" y="313"/>
                            </a:lnTo>
                            <a:lnTo>
                              <a:pt x="56" y="312"/>
                            </a:lnTo>
                            <a:lnTo>
                              <a:pt x="62" y="308"/>
                            </a:lnTo>
                            <a:lnTo>
                              <a:pt x="66" y="305"/>
                            </a:lnTo>
                            <a:lnTo>
                              <a:pt x="71" y="302"/>
                            </a:lnTo>
                            <a:lnTo>
                              <a:pt x="75" y="299"/>
                            </a:lnTo>
                            <a:lnTo>
                              <a:pt x="79" y="296"/>
                            </a:lnTo>
                            <a:lnTo>
                              <a:pt x="83" y="292"/>
                            </a:lnTo>
                            <a:lnTo>
                              <a:pt x="88" y="289"/>
                            </a:lnTo>
                            <a:lnTo>
                              <a:pt x="92" y="286"/>
                            </a:lnTo>
                            <a:lnTo>
                              <a:pt x="96" y="283"/>
                            </a:lnTo>
                            <a:lnTo>
                              <a:pt x="101" y="280"/>
                            </a:lnTo>
                            <a:lnTo>
                              <a:pt x="103" y="277"/>
                            </a:lnTo>
                            <a:lnTo>
                              <a:pt x="109" y="274"/>
                            </a:lnTo>
                            <a:lnTo>
                              <a:pt x="114" y="272"/>
                            </a:lnTo>
                            <a:lnTo>
                              <a:pt x="118" y="268"/>
                            </a:lnTo>
                            <a:lnTo>
                              <a:pt x="124" y="266"/>
                            </a:lnTo>
                            <a:lnTo>
                              <a:pt x="128" y="263"/>
                            </a:lnTo>
                            <a:lnTo>
                              <a:pt x="133" y="261"/>
                            </a:lnTo>
                            <a:lnTo>
                              <a:pt x="139" y="259"/>
                            </a:lnTo>
                            <a:lnTo>
                              <a:pt x="143" y="256"/>
                            </a:lnTo>
                            <a:lnTo>
                              <a:pt x="148" y="254"/>
                            </a:lnTo>
                            <a:lnTo>
                              <a:pt x="152" y="251"/>
                            </a:lnTo>
                            <a:lnTo>
                              <a:pt x="158" y="248"/>
                            </a:lnTo>
                            <a:lnTo>
                              <a:pt x="162" y="246"/>
                            </a:lnTo>
                            <a:lnTo>
                              <a:pt x="166" y="243"/>
                            </a:lnTo>
                            <a:lnTo>
                              <a:pt x="170" y="240"/>
                            </a:lnTo>
                            <a:lnTo>
                              <a:pt x="173" y="238"/>
                            </a:lnTo>
                            <a:lnTo>
                              <a:pt x="176" y="235"/>
                            </a:lnTo>
                            <a:lnTo>
                              <a:pt x="180" y="231"/>
                            </a:lnTo>
                            <a:lnTo>
                              <a:pt x="182" y="229"/>
                            </a:lnTo>
                            <a:lnTo>
                              <a:pt x="185" y="226"/>
                            </a:lnTo>
                            <a:lnTo>
                              <a:pt x="189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199" y="216"/>
                            </a:lnTo>
                            <a:lnTo>
                              <a:pt x="201" y="214"/>
                            </a:lnTo>
                            <a:lnTo>
                              <a:pt x="206" y="211"/>
                            </a:lnTo>
                            <a:lnTo>
                              <a:pt x="210" y="208"/>
                            </a:lnTo>
                            <a:lnTo>
                              <a:pt x="212" y="205"/>
                            </a:lnTo>
                            <a:lnTo>
                              <a:pt x="212" y="207"/>
                            </a:lnTo>
                            <a:lnTo>
                              <a:pt x="211" y="210"/>
                            </a:lnTo>
                            <a:lnTo>
                              <a:pt x="210" y="214"/>
                            </a:lnTo>
                            <a:lnTo>
                              <a:pt x="207" y="218"/>
                            </a:lnTo>
                            <a:lnTo>
                              <a:pt x="204" y="222"/>
                            </a:lnTo>
                            <a:lnTo>
                              <a:pt x="203" y="226"/>
                            </a:lnTo>
                            <a:lnTo>
                              <a:pt x="200" y="229"/>
                            </a:lnTo>
                            <a:lnTo>
                              <a:pt x="197" y="232"/>
                            </a:lnTo>
                            <a:lnTo>
                              <a:pt x="195" y="235"/>
                            </a:lnTo>
                            <a:lnTo>
                              <a:pt x="192" y="239"/>
                            </a:lnTo>
                            <a:lnTo>
                              <a:pt x="188" y="243"/>
                            </a:lnTo>
                            <a:lnTo>
                              <a:pt x="185" y="247"/>
                            </a:lnTo>
                            <a:lnTo>
                              <a:pt x="181" y="250"/>
                            </a:lnTo>
                            <a:lnTo>
                              <a:pt x="178" y="252"/>
                            </a:lnTo>
                            <a:lnTo>
                              <a:pt x="174" y="255"/>
                            </a:lnTo>
                            <a:lnTo>
                              <a:pt x="171" y="259"/>
                            </a:lnTo>
                            <a:lnTo>
                              <a:pt x="167" y="262"/>
                            </a:lnTo>
                            <a:lnTo>
                              <a:pt x="163" y="265"/>
                            </a:lnTo>
                            <a:lnTo>
                              <a:pt x="161" y="268"/>
                            </a:lnTo>
                            <a:lnTo>
                              <a:pt x="158" y="272"/>
                            </a:lnTo>
                            <a:lnTo>
                              <a:pt x="155" y="276"/>
                            </a:lnTo>
                            <a:lnTo>
                              <a:pt x="154" y="279"/>
                            </a:lnTo>
                            <a:lnTo>
                              <a:pt x="152" y="283"/>
                            </a:lnTo>
                            <a:lnTo>
                              <a:pt x="151" y="286"/>
                            </a:lnTo>
                            <a:lnTo>
                              <a:pt x="150" y="289"/>
                            </a:lnTo>
                            <a:lnTo>
                              <a:pt x="148" y="292"/>
                            </a:lnTo>
                            <a:lnTo>
                              <a:pt x="147" y="296"/>
                            </a:lnTo>
                            <a:lnTo>
                              <a:pt x="147" y="299"/>
                            </a:lnTo>
                            <a:lnTo>
                              <a:pt x="146" y="304"/>
                            </a:lnTo>
                            <a:lnTo>
                              <a:pt x="144" y="307"/>
                            </a:lnTo>
                            <a:lnTo>
                              <a:pt x="143" y="310"/>
                            </a:lnTo>
                            <a:lnTo>
                              <a:pt x="141" y="313"/>
                            </a:lnTo>
                            <a:lnTo>
                              <a:pt x="139" y="316"/>
                            </a:lnTo>
                            <a:lnTo>
                              <a:pt x="136" y="319"/>
                            </a:lnTo>
                            <a:lnTo>
                              <a:pt x="133" y="322"/>
                            </a:lnTo>
                            <a:lnTo>
                              <a:pt x="132" y="325"/>
                            </a:lnTo>
                            <a:lnTo>
                              <a:pt x="129" y="328"/>
                            </a:lnTo>
                            <a:lnTo>
                              <a:pt x="128" y="330"/>
                            </a:lnTo>
                            <a:lnTo>
                              <a:pt x="125" y="333"/>
                            </a:lnTo>
                            <a:lnTo>
                              <a:pt x="122" y="335"/>
                            </a:lnTo>
                            <a:lnTo>
                              <a:pt x="121" y="338"/>
                            </a:lnTo>
                            <a:lnTo>
                              <a:pt x="124" y="334"/>
                            </a:lnTo>
                            <a:lnTo>
                              <a:pt x="126" y="330"/>
                            </a:lnTo>
                            <a:lnTo>
                              <a:pt x="131" y="327"/>
                            </a:lnTo>
                            <a:lnTo>
                              <a:pt x="133" y="324"/>
                            </a:lnTo>
                            <a:lnTo>
                              <a:pt x="137" y="320"/>
                            </a:lnTo>
                            <a:lnTo>
                              <a:pt x="139" y="317"/>
                            </a:lnTo>
                            <a:lnTo>
                              <a:pt x="143" y="313"/>
                            </a:lnTo>
                            <a:lnTo>
                              <a:pt x="146" y="309"/>
                            </a:lnTo>
                            <a:lnTo>
                              <a:pt x="148" y="305"/>
                            </a:lnTo>
                            <a:lnTo>
                              <a:pt x="151" y="300"/>
                            </a:lnTo>
                            <a:lnTo>
                              <a:pt x="154" y="296"/>
                            </a:lnTo>
                            <a:lnTo>
                              <a:pt x="156" y="292"/>
                            </a:lnTo>
                            <a:lnTo>
                              <a:pt x="158" y="288"/>
                            </a:lnTo>
                            <a:lnTo>
                              <a:pt x="159" y="284"/>
                            </a:lnTo>
                            <a:lnTo>
                              <a:pt x="161" y="280"/>
                            </a:lnTo>
                            <a:lnTo>
                              <a:pt x="162" y="277"/>
                            </a:lnTo>
                            <a:lnTo>
                              <a:pt x="163" y="273"/>
                            </a:lnTo>
                            <a:lnTo>
                              <a:pt x="165" y="268"/>
                            </a:lnTo>
                            <a:lnTo>
                              <a:pt x="166" y="265"/>
                            </a:lnTo>
                            <a:lnTo>
                              <a:pt x="169" y="262"/>
                            </a:lnTo>
                            <a:lnTo>
                              <a:pt x="171" y="258"/>
                            </a:lnTo>
                            <a:lnTo>
                              <a:pt x="173" y="255"/>
                            </a:lnTo>
                            <a:lnTo>
                              <a:pt x="176" y="251"/>
                            </a:lnTo>
                            <a:lnTo>
                              <a:pt x="178" y="248"/>
                            </a:lnTo>
                            <a:lnTo>
                              <a:pt x="181" y="245"/>
                            </a:lnTo>
                            <a:lnTo>
                              <a:pt x="184" y="241"/>
                            </a:lnTo>
                            <a:lnTo>
                              <a:pt x="188" y="238"/>
                            </a:lnTo>
                            <a:lnTo>
                              <a:pt x="191" y="235"/>
                            </a:lnTo>
                            <a:lnTo>
                              <a:pt x="193" y="231"/>
                            </a:lnTo>
                            <a:lnTo>
                              <a:pt x="197" y="228"/>
                            </a:lnTo>
                            <a:lnTo>
                              <a:pt x="200" y="226"/>
                            </a:lnTo>
                            <a:lnTo>
                              <a:pt x="204" y="222"/>
                            </a:lnTo>
                            <a:lnTo>
                              <a:pt x="207" y="219"/>
                            </a:lnTo>
                            <a:lnTo>
                              <a:pt x="210" y="217"/>
                            </a:lnTo>
                            <a:lnTo>
                              <a:pt x="214" y="214"/>
                            </a:lnTo>
                            <a:lnTo>
                              <a:pt x="217" y="210"/>
                            </a:lnTo>
                            <a:lnTo>
                              <a:pt x="219" y="207"/>
                            </a:lnTo>
                            <a:lnTo>
                              <a:pt x="222" y="204"/>
                            </a:lnTo>
                            <a:lnTo>
                              <a:pt x="223" y="201"/>
                            </a:lnTo>
                            <a:lnTo>
                              <a:pt x="225" y="198"/>
                            </a:lnTo>
                            <a:lnTo>
                              <a:pt x="227" y="194"/>
                            </a:lnTo>
                            <a:lnTo>
                              <a:pt x="227" y="191"/>
                            </a:lnTo>
                            <a:lnTo>
                              <a:pt x="229" y="189"/>
                            </a:lnTo>
                            <a:lnTo>
                              <a:pt x="229" y="193"/>
                            </a:lnTo>
                            <a:lnTo>
                              <a:pt x="229" y="197"/>
                            </a:lnTo>
                            <a:lnTo>
                              <a:pt x="227" y="201"/>
                            </a:lnTo>
                            <a:lnTo>
                              <a:pt x="226" y="205"/>
                            </a:lnTo>
                            <a:lnTo>
                              <a:pt x="226" y="210"/>
                            </a:lnTo>
                            <a:lnTo>
                              <a:pt x="225" y="214"/>
                            </a:lnTo>
                            <a:lnTo>
                              <a:pt x="225" y="218"/>
                            </a:lnTo>
                            <a:lnTo>
                              <a:pt x="223" y="222"/>
                            </a:lnTo>
                            <a:lnTo>
                              <a:pt x="223" y="226"/>
                            </a:lnTo>
                            <a:lnTo>
                              <a:pt x="223" y="231"/>
                            </a:lnTo>
                            <a:lnTo>
                              <a:pt x="222" y="235"/>
                            </a:lnTo>
                            <a:lnTo>
                              <a:pt x="222" y="238"/>
                            </a:lnTo>
                            <a:lnTo>
                              <a:pt x="221" y="243"/>
                            </a:lnTo>
                            <a:lnTo>
                              <a:pt x="219" y="247"/>
                            </a:lnTo>
                            <a:lnTo>
                              <a:pt x="218" y="251"/>
                            </a:lnTo>
                            <a:lnTo>
                              <a:pt x="217" y="254"/>
                            </a:lnTo>
                            <a:lnTo>
                              <a:pt x="215" y="258"/>
                            </a:lnTo>
                            <a:lnTo>
                              <a:pt x="212" y="261"/>
                            </a:lnTo>
                            <a:lnTo>
                              <a:pt x="210" y="266"/>
                            </a:lnTo>
                            <a:lnTo>
                              <a:pt x="208" y="270"/>
                            </a:lnTo>
                            <a:lnTo>
                              <a:pt x="207" y="273"/>
                            </a:lnTo>
                            <a:lnTo>
                              <a:pt x="206" y="277"/>
                            </a:lnTo>
                            <a:lnTo>
                              <a:pt x="204" y="281"/>
                            </a:lnTo>
                            <a:lnTo>
                              <a:pt x="203" y="285"/>
                            </a:lnTo>
                            <a:lnTo>
                              <a:pt x="201" y="288"/>
                            </a:lnTo>
                            <a:lnTo>
                              <a:pt x="200" y="292"/>
                            </a:lnTo>
                            <a:lnTo>
                              <a:pt x="197" y="296"/>
                            </a:lnTo>
                            <a:lnTo>
                              <a:pt x="196" y="299"/>
                            </a:lnTo>
                            <a:lnTo>
                              <a:pt x="195" y="302"/>
                            </a:lnTo>
                            <a:lnTo>
                              <a:pt x="193" y="305"/>
                            </a:lnTo>
                            <a:lnTo>
                              <a:pt x="192" y="308"/>
                            </a:lnTo>
                            <a:lnTo>
                              <a:pt x="191" y="311"/>
                            </a:lnTo>
                            <a:lnTo>
                              <a:pt x="191" y="313"/>
                            </a:lnTo>
                            <a:lnTo>
                              <a:pt x="191" y="316"/>
                            </a:lnTo>
                            <a:lnTo>
                              <a:pt x="192" y="314"/>
                            </a:lnTo>
                            <a:lnTo>
                              <a:pt x="193" y="311"/>
                            </a:lnTo>
                            <a:lnTo>
                              <a:pt x="196" y="308"/>
                            </a:lnTo>
                            <a:lnTo>
                              <a:pt x="199" y="304"/>
                            </a:lnTo>
                            <a:lnTo>
                              <a:pt x="201" y="300"/>
                            </a:lnTo>
                            <a:lnTo>
                              <a:pt x="203" y="296"/>
                            </a:lnTo>
                            <a:lnTo>
                              <a:pt x="206" y="292"/>
                            </a:lnTo>
                            <a:lnTo>
                              <a:pt x="208" y="287"/>
                            </a:lnTo>
                            <a:lnTo>
                              <a:pt x="211" y="280"/>
                            </a:lnTo>
                            <a:lnTo>
                              <a:pt x="214" y="276"/>
                            </a:lnTo>
                            <a:lnTo>
                              <a:pt x="217" y="272"/>
                            </a:lnTo>
                            <a:lnTo>
                              <a:pt x="218" y="267"/>
                            </a:lnTo>
                            <a:lnTo>
                              <a:pt x="219" y="263"/>
                            </a:lnTo>
                            <a:lnTo>
                              <a:pt x="222" y="259"/>
                            </a:lnTo>
                            <a:lnTo>
                              <a:pt x="223" y="256"/>
                            </a:lnTo>
                            <a:lnTo>
                              <a:pt x="225" y="252"/>
                            </a:lnTo>
                            <a:lnTo>
                              <a:pt x="227" y="247"/>
                            </a:lnTo>
                            <a:lnTo>
                              <a:pt x="229" y="243"/>
                            </a:lnTo>
                            <a:lnTo>
                              <a:pt x="230" y="239"/>
                            </a:lnTo>
                            <a:lnTo>
                              <a:pt x="232" y="236"/>
                            </a:lnTo>
                            <a:lnTo>
                              <a:pt x="233" y="232"/>
                            </a:lnTo>
                            <a:lnTo>
                              <a:pt x="233" y="229"/>
                            </a:lnTo>
                            <a:lnTo>
                              <a:pt x="234" y="225"/>
                            </a:lnTo>
                            <a:lnTo>
                              <a:pt x="236" y="222"/>
                            </a:lnTo>
                            <a:lnTo>
                              <a:pt x="236" y="218"/>
                            </a:lnTo>
                            <a:lnTo>
                              <a:pt x="236" y="214"/>
                            </a:lnTo>
                            <a:lnTo>
                              <a:pt x="236" y="211"/>
                            </a:lnTo>
                            <a:lnTo>
                              <a:pt x="237" y="208"/>
                            </a:lnTo>
                            <a:lnTo>
                              <a:pt x="237" y="204"/>
                            </a:lnTo>
                            <a:lnTo>
                              <a:pt x="237" y="201"/>
                            </a:lnTo>
                            <a:lnTo>
                              <a:pt x="237" y="198"/>
                            </a:lnTo>
                            <a:lnTo>
                              <a:pt x="237" y="195"/>
                            </a:lnTo>
                            <a:lnTo>
                              <a:pt x="237" y="193"/>
                            </a:lnTo>
                            <a:lnTo>
                              <a:pt x="234" y="191"/>
                            </a:lnTo>
                            <a:lnTo>
                              <a:pt x="233" y="195"/>
                            </a:lnTo>
                            <a:lnTo>
                              <a:pt x="232" y="199"/>
                            </a:lnTo>
                            <a:lnTo>
                              <a:pt x="232" y="204"/>
                            </a:lnTo>
                            <a:lnTo>
                              <a:pt x="232" y="208"/>
                            </a:lnTo>
                            <a:lnTo>
                              <a:pt x="232" y="213"/>
                            </a:lnTo>
                            <a:lnTo>
                              <a:pt x="233" y="216"/>
                            </a:lnTo>
                            <a:lnTo>
                              <a:pt x="233" y="220"/>
                            </a:lnTo>
                            <a:lnTo>
                              <a:pt x="234" y="224"/>
                            </a:lnTo>
                            <a:lnTo>
                              <a:pt x="234" y="228"/>
                            </a:lnTo>
                            <a:lnTo>
                              <a:pt x="236" y="232"/>
                            </a:lnTo>
                            <a:lnTo>
                              <a:pt x="238" y="237"/>
                            </a:lnTo>
                            <a:lnTo>
                              <a:pt x="243" y="241"/>
                            </a:lnTo>
                            <a:lnTo>
                              <a:pt x="247" y="245"/>
                            </a:lnTo>
                            <a:lnTo>
                              <a:pt x="251" y="248"/>
                            </a:lnTo>
                            <a:lnTo>
                              <a:pt x="256" y="251"/>
                            </a:lnTo>
                            <a:lnTo>
                              <a:pt x="260" y="255"/>
                            </a:lnTo>
                            <a:lnTo>
                              <a:pt x="264" y="258"/>
                            </a:lnTo>
                            <a:lnTo>
                              <a:pt x="267" y="262"/>
                            </a:lnTo>
                            <a:lnTo>
                              <a:pt x="271" y="266"/>
                            </a:lnTo>
                            <a:lnTo>
                              <a:pt x="273" y="270"/>
                            </a:lnTo>
                            <a:lnTo>
                              <a:pt x="275" y="274"/>
                            </a:lnTo>
                            <a:lnTo>
                              <a:pt x="277" y="278"/>
                            </a:lnTo>
                            <a:lnTo>
                              <a:pt x="278" y="282"/>
                            </a:lnTo>
                            <a:lnTo>
                              <a:pt x="279" y="285"/>
                            </a:lnTo>
                            <a:lnTo>
                              <a:pt x="281" y="288"/>
                            </a:lnTo>
                            <a:lnTo>
                              <a:pt x="282" y="291"/>
                            </a:lnTo>
                            <a:lnTo>
                              <a:pt x="282" y="293"/>
                            </a:lnTo>
                            <a:lnTo>
                              <a:pt x="282" y="288"/>
                            </a:lnTo>
                            <a:lnTo>
                              <a:pt x="282" y="285"/>
                            </a:lnTo>
                            <a:lnTo>
                              <a:pt x="282" y="280"/>
                            </a:lnTo>
                            <a:lnTo>
                              <a:pt x="282" y="276"/>
                            </a:lnTo>
                            <a:lnTo>
                              <a:pt x="281" y="272"/>
                            </a:lnTo>
                            <a:lnTo>
                              <a:pt x="281" y="267"/>
                            </a:lnTo>
                            <a:lnTo>
                              <a:pt x="281" y="263"/>
                            </a:lnTo>
                            <a:lnTo>
                              <a:pt x="281" y="259"/>
                            </a:lnTo>
                            <a:lnTo>
                              <a:pt x="281" y="255"/>
                            </a:lnTo>
                            <a:lnTo>
                              <a:pt x="281" y="251"/>
                            </a:lnTo>
                            <a:lnTo>
                              <a:pt x="279" y="247"/>
                            </a:lnTo>
                            <a:lnTo>
                              <a:pt x="279" y="243"/>
                            </a:lnTo>
                            <a:lnTo>
                              <a:pt x="278" y="240"/>
                            </a:lnTo>
                            <a:lnTo>
                              <a:pt x="277" y="238"/>
                            </a:lnTo>
                            <a:lnTo>
                              <a:pt x="275" y="233"/>
                            </a:lnTo>
                            <a:lnTo>
                              <a:pt x="273" y="230"/>
                            </a:lnTo>
                            <a:lnTo>
                              <a:pt x="271" y="226"/>
                            </a:lnTo>
                            <a:lnTo>
                              <a:pt x="268" y="222"/>
                            </a:lnTo>
                            <a:lnTo>
                              <a:pt x="264" y="218"/>
                            </a:lnTo>
                            <a:lnTo>
                              <a:pt x="263" y="215"/>
                            </a:lnTo>
                            <a:lnTo>
                              <a:pt x="260" y="211"/>
                            </a:lnTo>
                            <a:lnTo>
                              <a:pt x="256" y="207"/>
                            </a:lnTo>
                            <a:lnTo>
                              <a:pt x="253" y="203"/>
                            </a:lnTo>
                            <a:lnTo>
                              <a:pt x="251" y="199"/>
                            </a:lnTo>
                            <a:lnTo>
                              <a:pt x="248" y="196"/>
                            </a:lnTo>
                            <a:lnTo>
                              <a:pt x="245" y="193"/>
                            </a:lnTo>
                            <a:lnTo>
                              <a:pt x="244" y="190"/>
                            </a:lnTo>
                            <a:lnTo>
                              <a:pt x="241" y="187"/>
                            </a:lnTo>
                            <a:lnTo>
                              <a:pt x="241" y="189"/>
                            </a:lnTo>
                            <a:lnTo>
                              <a:pt x="243" y="193"/>
                            </a:lnTo>
                            <a:lnTo>
                              <a:pt x="247" y="197"/>
                            </a:lnTo>
                            <a:lnTo>
                              <a:pt x="251" y="201"/>
                            </a:lnTo>
                            <a:lnTo>
                              <a:pt x="255" y="205"/>
                            </a:lnTo>
                            <a:lnTo>
                              <a:pt x="259" y="209"/>
                            </a:lnTo>
                            <a:lnTo>
                              <a:pt x="262" y="213"/>
                            </a:lnTo>
                            <a:lnTo>
                              <a:pt x="266" y="217"/>
                            </a:lnTo>
                            <a:lnTo>
                              <a:pt x="270" y="221"/>
                            </a:lnTo>
                            <a:lnTo>
                              <a:pt x="274" y="225"/>
                            </a:lnTo>
                            <a:lnTo>
                              <a:pt x="278" y="229"/>
                            </a:lnTo>
                            <a:lnTo>
                              <a:pt x="281" y="231"/>
                            </a:lnTo>
                            <a:lnTo>
                              <a:pt x="285" y="235"/>
                            </a:lnTo>
                            <a:lnTo>
                              <a:pt x="289" y="238"/>
                            </a:lnTo>
                            <a:lnTo>
                              <a:pt x="292" y="243"/>
                            </a:lnTo>
                            <a:lnTo>
                              <a:pt x="296" y="247"/>
                            </a:lnTo>
                            <a:lnTo>
                              <a:pt x="299" y="251"/>
                            </a:lnTo>
                            <a:lnTo>
                              <a:pt x="301" y="255"/>
                            </a:lnTo>
                            <a:lnTo>
                              <a:pt x="304" y="259"/>
                            </a:lnTo>
                            <a:lnTo>
                              <a:pt x="307" y="262"/>
                            </a:lnTo>
                            <a:lnTo>
                              <a:pt x="308" y="266"/>
                            </a:lnTo>
                            <a:lnTo>
                              <a:pt x="311" y="270"/>
                            </a:lnTo>
                            <a:lnTo>
                              <a:pt x="314" y="273"/>
                            </a:lnTo>
                            <a:lnTo>
                              <a:pt x="314" y="271"/>
                            </a:lnTo>
                            <a:lnTo>
                              <a:pt x="311" y="267"/>
                            </a:lnTo>
                            <a:lnTo>
                              <a:pt x="308" y="263"/>
                            </a:lnTo>
                            <a:lnTo>
                              <a:pt x="307" y="260"/>
                            </a:lnTo>
                            <a:lnTo>
                              <a:pt x="304" y="256"/>
                            </a:lnTo>
                            <a:lnTo>
                              <a:pt x="300" y="252"/>
                            </a:lnTo>
                            <a:lnTo>
                              <a:pt x="297" y="248"/>
                            </a:lnTo>
                            <a:lnTo>
                              <a:pt x="294" y="244"/>
                            </a:lnTo>
                            <a:lnTo>
                              <a:pt x="292" y="240"/>
                            </a:lnTo>
                            <a:lnTo>
                              <a:pt x="289" y="237"/>
                            </a:lnTo>
                            <a:lnTo>
                              <a:pt x="285" y="233"/>
                            </a:lnTo>
                            <a:lnTo>
                              <a:pt x="281" y="229"/>
                            </a:lnTo>
                            <a:lnTo>
                              <a:pt x="277" y="225"/>
                            </a:lnTo>
                            <a:lnTo>
                              <a:pt x="274" y="221"/>
                            </a:lnTo>
                            <a:lnTo>
                              <a:pt x="270" y="218"/>
                            </a:lnTo>
                            <a:lnTo>
                              <a:pt x="267" y="214"/>
                            </a:lnTo>
                            <a:lnTo>
                              <a:pt x="263" y="211"/>
                            </a:lnTo>
                            <a:lnTo>
                              <a:pt x="260" y="208"/>
                            </a:lnTo>
                            <a:lnTo>
                              <a:pt x="259" y="205"/>
                            </a:lnTo>
                            <a:lnTo>
                              <a:pt x="256" y="201"/>
                            </a:lnTo>
                            <a:lnTo>
                              <a:pt x="255" y="198"/>
                            </a:lnTo>
                            <a:lnTo>
                              <a:pt x="253" y="195"/>
                            </a:lnTo>
                            <a:lnTo>
                              <a:pt x="253" y="191"/>
                            </a:lnTo>
                            <a:lnTo>
                              <a:pt x="253" y="189"/>
                            </a:lnTo>
                            <a:lnTo>
                              <a:pt x="253" y="186"/>
                            </a:lnTo>
                            <a:lnTo>
                              <a:pt x="259" y="184"/>
                            </a:lnTo>
                            <a:lnTo>
                              <a:pt x="264" y="184"/>
                            </a:lnTo>
                            <a:lnTo>
                              <a:pt x="270" y="184"/>
                            </a:lnTo>
                            <a:lnTo>
                              <a:pt x="275" y="185"/>
                            </a:lnTo>
                            <a:lnTo>
                              <a:pt x="282" y="185"/>
                            </a:lnTo>
                            <a:lnTo>
                              <a:pt x="286" y="186"/>
                            </a:lnTo>
                            <a:lnTo>
                              <a:pt x="292" y="188"/>
                            </a:lnTo>
                            <a:lnTo>
                              <a:pt x="299" y="190"/>
                            </a:lnTo>
                            <a:lnTo>
                              <a:pt x="304" y="193"/>
                            </a:lnTo>
                            <a:lnTo>
                              <a:pt x="309" y="195"/>
                            </a:lnTo>
                            <a:lnTo>
                              <a:pt x="315" y="198"/>
                            </a:lnTo>
                            <a:lnTo>
                              <a:pt x="320" y="200"/>
                            </a:lnTo>
                            <a:lnTo>
                              <a:pt x="326" y="202"/>
                            </a:lnTo>
                            <a:lnTo>
                              <a:pt x="331" y="205"/>
                            </a:lnTo>
                            <a:lnTo>
                              <a:pt x="335" y="209"/>
                            </a:lnTo>
                            <a:lnTo>
                              <a:pt x="339" y="212"/>
                            </a:lnTo>
                            <a:lnTo>
                              <a:pt x="344" y="215"/>
                            </a:lnTo>
                            <a:lnTo>
                              <a:pt x="348" y="219"/>
                            </a:lnTo>
                            <a:lnTo>
                              <a:pt x="352" y="222"/>
                            </a:lnTo>
                            <a:lnTo>
                              <a:pt x="356" y="226"/>
                            </a:lnTo>
                            <a:lnTo>
                              <a:pt x="360" y="230"/>
                            </a:lnTo>
                            <a:lnTo>
                              <a:pt x="364" y="233"/>
                            </a:lnTo>
                            <a:lnTo>
                              <a:pt x="368" y="236"/>
                            </a:lnTo>
                            <a:lnTo>
                              <a:pt x="372" y="240"/>
                            </a:lnTo>
                            <a:lnTo>
                              <a:pt x="378" y="245"/>
                            </a:lnTo>
                            <a:lnTo>
                              <a:pt x="383" y="248"/>
                            </a:lnTo>
                            <a:lnTo>
                              <a:pt x="387" y="251"/>
                            </a:lnTo>
                            <a:lnTo>
                              <a:pt x="393" y="255"/>
                            </a:lnTo>
                            <a:lnTo>
                              <a:pt x="395" y="258"/>
                            </a:lnTo>
                            <a:lnTo>
                              <a:pt x="401" y="261"/>
                            </a:lnTo>
                            <a:lnTo>
                              <a:pt x="405" y="263"/>
                            </a:lnTo>
                            <a:lnTo>
                              <a:pt x="410" y="267"/>
                            </a:lnTo>
                            <a:lnTo>
                              <a:pt x="416" y="269"/>
                            </a:lnTo>
                            <a:lnTo>
                              <a:pt x="419" y="271"/>
                            </a:lnTo>
                            <a:lnTo>
                              <a:pt x="423" y="273"/>
                            </a:lnTo>
                            <a:lnTo>
                              <a:pt x="417" y="275"/>
                            </a:lnTo>
                            <a:lnTo>
                              <a:pt x="412" y="273"/>
                            </a:lnTo>
                            <a:lnTo>
                              <a:pt x="405" y="272"/>
                            </a:lnTo>
                            <a:lnTo>
                              <a:pt x="401" y="269"/>
                            </a:lnTo>
                            <a:lnTo>
                              <a:pt x="395" y="267"/>
                            </a:lnTo>
                            <a:lnTo>
                              <a:pt x="390" y="264"/>
                            </a:lnTo>
                            <a:lnTo>
                              <a:pt x="384" y="261"/>
                            </a:lnTo>
                            <a:lnTo>
                              <a:pt x="379" y="258"/>
                            </a:lnTo>
                            <a:lnTo>
                              <a:pt x="374" y="255"/>
                            </a:lnTo>
                            <a:lnTo>
                              <a:pt x="368" y="251"/>
                            </a:lnTo>
                            <a:lnTo>
                              <a:pt x="363" y="248"/>
                            </a:lnTo>
                            <a:lnTo>
                              <a:pt x="359" y="245"/>
                            </a:lnTo>
                            <a:lnTo>
                              <a:pt x="353" y="242"/>
                            </a:lnTo>
                            <a:lnTo>
                              <a:pt x="348" y="238"/>
                            </a:lnTo>
                            <a:lnTo>
                              <a:pt x="342" y="235"/>
                            </a:lnTo>
                            <a:lnTo>
                              <a:pt x="337" y="233"/>
                            </a:lnTo>
                            <a:lnTo>
                              <a:pt x="333" y="230"/>
                            </a:lnTo>
                            <a:lnTo>
                              <a:pt x="326" y="227"/>
                            </a:lnTo>
                            <a:lnTo>
                              <a:pt x="320" y="224"/>
                            </a:lnTo>
                            <a:lnTo>
                              <a:pt x="315" y="222"/>
                            </a:lnTo>
                            <a:lnTo>
                              <a:pt x="311" y="218"/>
                            </a:lnTo>
                            <a:lnTo>
                              <a:pt x="304" y="216"/>
                            </a:lnTo>
                            <a:lnTo>
                              <a:pt x="300" y="214"/>
                            </a:lnTo>
                            <a:lnTo>
                              <a:pt x="297" y="211"/>
                            </a:lnTo>
                            <a:lnTo>
                              <a:pt x="292" y="209"/>
                            </a:lnTo>
                            <a:lnTo>
                              <a:pt x="288" y="206"/>
                            </a:lnTo>
                            <a:lnTo>
                              <a:pt x="282" y="204"/>
                            </a:lnTo>
                            <a:lnTo>
                              <a:pt x="278" y="201"/>
                            </a:lnTo>
                            <a:lnTo>
                              <a:pt x="274" y="199"/>
                            </a:lnTo>
                            <a:lnTo>
                              <a:pt x="270" y="198"/>
                            </a:lnTo>
                            <a:lnTo>
                              <a:pt x="266" y="195"/>
                            </a:lnTo>
                            <a:lnTo>
                              <a:pt x="262" y="193"/>
                            </a:lnTo>
                            <a:lnTo>
                              <a:pt x="259" y="191"/>
                            </a:lnTo>
                            <a:lnTo>
                              <a:pt x="266" y="193"/>
                            </a:lnTo>
                            <a:lnTo>
                              <a:pt x="273" y="195"/>
                            </a:lnTo>
                            <a:lnTo>
                              <a:pt x="279" y="196"/>
                            </a:lnTo>
                            <a:lnTo>
                              <a:pt x="286" y="198"/>
                            </a:lnTo>
                            <a:lnTo>
                              <a:pt x="293" y="199"/>
                            </a:lnTo>
                            <a:lnTo>
                              <a:pt x="300" y="200"/>
                            </a:lnTo>
                            <a:lnTo>
                              <a:pt x="309" y="201"/>
                            </a:lnTo>
                            <a:lnTo>
                              <a:pt x="316" y="203"/>
                            </a:lnTo>
                            <a:lnTo>
                              <a:pt x="324" y="204"/>
                            </a:lnTo>
                            <a:lnTo>
                              <a:pt x="334" y="206"/>
                            </a:lnTo>
                            <a:lnTo>
                              <a:pt x="341" y="207"/>
                            </a:lnTo>
                            <a:lnTo>
                              <a:pt x="348" y="209"/>
                            </a:lnTo>
                            <a:lnTo>
                              <a:pt x="371" y="217"/>
                            </a:lnTo>
                            <a:lnTo>
                              <a:pt x="376" y="220"/>
                            </a:lnTo>
                            <a:lnTo>
                              <a:pt x="382" y="223"/>
                            </a:lnTo>
                            <a:lnTo>
                              <a:pt x="387" y="226"/>
                            </a:lnTo>
                            <a:lnTo>
                              <a:pt x="393" y="230"/>
                            </a:lnTo>
                            <a:lnTo>
                              <a:pt x="397" y="233"/>
                            </a:lnTo>
                            <a:lnTo>
                              <a:pt x="402" y="237"/>
                            </a:lnTo>
                            <a:lnTo>
                              <a:pt x="406" y="240"/>
                            </a:lnTo>
                            <a:lnTo>
                              <a:pt x="412" y="244"/>
                            </a:lnTo>
                            <a:lnTo>
                              <a:pt x="416" y="247"/>
                            </a:lnTo>
                            <a:lnTo>
                              <a:pt x="421" y="250"/>
                            </a:lnTo>
                            <a:lnTo>
                              <a:pt x="425" y="254"/>
                            </a:lnTo>
                            <a:lnTo>
                              <a:pt x="429" y="257"/>
                            </a:lnTo>
                            <a:lnTo>
                              <a:pt x="435" y="260"/>
                            </a:lnTo>
                            <a:lnTo>
                              <a:pt x="439" y="263"/>
                            </a:lnTo>
                            <a:lnTo>
                              <a:pt x="443" y="267"/>
                            </a:lnTo>
                            <a:lnTo>
                              <a:pt x="449" y="272"/>
                            </a:lnTo>
                            <a:lnTo>
                              <a:pt x="453" y="275"/>
                            </a:lnTo>
                            <a:lnTo>
                              <a:pt x="454" y="277"/>
                            </a:lnTo>
                            <a:lnTo>
                              <a:pt x="457" y="279"/>
                            </a:lnTo>
                            <a:lnTo>
                              <a:pt x="453" y="279"/>
                            </a:lnTo>
                            <a:lnTo>
                              <a:pt x="447" y="277"/>
                            </a:lnTo>
                            <a:lnTo>
                              <a:pt x="442" y="275"/>
                            </a:lnTo>
                            <a:lnTo>
                              <a:pt x="436" y="273"/>
                            </a:lnTo>
                            <a:lnTo>
                              <a:pt x="429" y="271"/>
                            </a:lnTo>
                            <a:lnTo>
                              <a:pt x="424" y="269"/>
                            </a:lnTo>
                            <a:lnTo>
                              <a:pt x="417" y="267"/>
                            </a:lnTo>
                            <a:lnTo>
                              <a:pt x="410" y="264"/>
                            </a:lnTo>
                            <a:lnTo>
                              <a:pt x="405" y="262"/>
                            </a:lnTo>
                            <a:lnTo>
                              <a:pt x="398" y="259"/>
                            </a:lnTo>
                            <a:lnTo>
                              <a:pt x="393" y="256"/>
                            </a:lnTo>
                            <a:lnTo>
                              <a:pt x="383" y="251"/>
                            </a:lnTo>
                            <a:lnTo>
                              <a:pt x="378" y="248"/>
                            </a:lnTo>
                            <a:lnTo>
                              <a:pt x="372" y="244"/>
                            </a:lnTo>
                            <a:lnTo>
                              <a:pt x="368" y="241"/>
                            </a:lnTo>
                            <a:lnTo>
                              <a:pt x="363" y="238"/>
                            </a:lnTo>
                            <a:lnTo>
                              <a:pt x="359" y="235"/>
                            </a:lnTo>
                            <a:lnTo>
                              <a:pt x="353" y="232"/>
                            </a:lnTo>
                            <a:lnTo>
                              <a:pt x="349" y="230"/>
                            </a:lnTo>
                            <a:lnTo>
                              <a:pt x="344" y="228"/>
                            </a:lnTo>
                            <a:lnTo>
                              <a:pt x="338" y="226"/>
                            </a:lnTo>
                            <a:lnTo>
                              <a:pt x="333" y="224"/>
                            </a:lnTo>
                            <a:lnTo>
                              <a:pt x="327" y="222"/>
                            </a:lnTo>
                            <a:lnTo>
                              <a:pt x="320" y="220"/>
                            </a:lnTo>
                            <a:lnTo>
                              <a:pt x="315" y="218"/>
                            </a:lnTo>
                            <a:lnTo>
                              <a:pt x="311" y="216"/>
                            </a:lnTo>
                            <a:lnTo>
                              <a:pt x="305" y="214"/>
                            </a:lnTo>
                            <a:lnTo>
                              <a:pt x="300" y="212"/>
                            </a:lnTo>
                            <a:lnTo>
                              <a:pt x="294" y="210"/>
                            </a:lnTo>
                            <a:lnTo>
                              <a:pt x="288" y="205"/>
                            </a:lnTo>
                            <a:lnTo>
                              <a:pt x="284" y="203"/>
                            </a:lnTo>
                            <a:lnTo>
                              <a:pt x="279" y="200"/>
                            </a:lnTo>
                            <a:lnTo>
                              <a:pt x="275" y="198"/>
                            </a:lnTo>
                            <a:lnTo>
                              <a:pt x="274" y="195"/>
                            </a:lnTo>
                            <a:lnTo>
                              <a:pt x="273" y="192"/>
                            </a:lnTo>
                            <a:lnTo>
                              <a:pt x="281" y="190"/>
                            </a:lnTo>
                            <a:lnTo>
                              <a:pt x="289" y="191"/>
                            </a:lnTo>
                            <a:lnTo>
                              <a:pt x="296" y="192"/>
                            </a:lnTo>
                            <a:lnTo>
                              <a:pt x="303" y="193"/>
                            </a:lnTo>
                            <a:lnTo>
                              <a:pt x="309" y="196"/>
                            </a:lnTo>
                            <a:lnTo>
                              <a:pt x="315" y="198"/>
                            </a:lnTo>
                            <a:lnTo>
                              <a:pt x="320" y="201"/>
                            </a:lnTo>
                            <a:lnTo>
                              <a:pt x="327" y="204"/>
                            </a:lnTo>
                            <a:lnTo>
                              <a:pt x="334" y="207"/>
                            </a:lnTo>
                            <a:lnTo>
                              <a:pt x="342" y="212"/>
                            </a:lnTo>
                            <a:lnTo>
                              <a:pt x="349" y="214"/>
                            </a:lnTo>
                            <a:lnTo>
                              <a:pt x="356" y="218"/>
                            </a:lnTo>
                            <a:lnTo>
                              <a:pt x="361" y="220"/>
                            </a:lnTo>
                            <a:lnTo>
                              <a:pt x="367" y="223"/>
                            </a:lnTo>
                            <a:lnTo>
                              <a:pt x="372" y="226"/>
                            </a:lnTo>
                            <a:lnTo>
                              <a:pt x="376" y="229"/>
                            </a:lnTo>
                            <a:lnTo>
                              <a:pt x="382" y="232"/>
                            </a:lnTo>
                            <a:lnTo>
                              <a:pt x="387" y="235"/>
                            </a:lnTo>
                            <a:lnTo>
                              <a:pt x="391" y="238"/>
                            </a:lnTo>
                            <a:lnTo>
                              <a:pt x="397" y="241"/>
                            </a:lnTo>
                            <a:lnTo>
                              <a:pt x="401" y="243"/>
                            </a:lnTo>
                            <a:lnTo>
                              <a:pt x="406" y="246"/>
                            </a:lnTo>
                            <a:lnTo>
                              <a:pt x="413" y="249"/>
                            </a:lnTo>
                            <a:lnTo>
                              <a:pt x="419" y="251"/>
                            </a:lnTo>
                            <a:lnTo>
                              <a:pt x="424" y="252"/>
                            </a:lnTo>
                            <a:lnTo>
                              <a:pt x="431" y="254"/>
                            </a:lnTo>
                            <a:lnTo>
                              <a:pt x="438" y="255"/>
                            </a:lnTo>
                            <a:lnTo>
                              <a:pt x="442" y="255"/>
                            </a:lnTo>
                            <a:lnTo>
                              <a:pt x="449" y="255"/>
                            </a:lnTo>
                            <a:lnTo>
                              <a:pt x="454" y="256"/>
                            </a:lnTo>
                            <a:lnTo>
                              <a:pt x="461" y="257"/>
                            </a:lnTo>
                            <a:lnTo>
                              <a:pt x="466" y="258"/>
                            </a:lnTo>
                            <a:lnTo>
                              <a:pt x="470" y="259"/>
                            </a:lnTo>
                            <a:lnTo>
                              <a:pt x="470" y="261"/>
                            </a:lnTo>
                            <a:lnTo>
                              <a:pt x="464" y="263"/>
                            </a:lnTo>
                            <a:lnTo>
                              <a:pt x="457" y="263"/>
                            </a:lnTo>
                            <a:lnTo>
                              <a:pt x="451" y="263"/>
                            </a:lnTo>
                            <a:lnTo>
                              <a:pt x="444" y="263"/>
                            </a:lnTo>
                            <a:lnTo>
                              <a:pt x="439" y="263"/>
                            </a:lnTo>
                            <a:lnTo>
                              <a:pt x="432" y="262"/>
                            </a:lnTo>
                            <a:lnTo>
                              <a:pt x="425" y="260"/>
                            </a:lnTo>
                            <a:lnTo>
                              <a:pt x="419" y="259"/>
                            </a:lnTo>
                            <a:lnTo>
                              <a:pt x="412" y="257"/>
                            </a:lnTo>
                            <a:lnTo>
                              <a:pt x="406" y="255"/>
                            </a:lnTo>
                            <a:lnTo>
                              <a:pt x="399" y="253"/>
                            </a:lnTo>
                            <a:lnTo>
                              <a:pt x="393" y="251"/>
                            </a:lnTo>
                            <a:lnTo>
                              <a:pt x="387" y="247"/>
                            </a:lnTo>
                            <a:lnTo>
                              <a:pt x="382" y="245"/>
                            </a:lnTo>
                            <a:lnTo>
                              <a:pt x="375" y="242"/>
                            </a:lnTo>
                            <a:lnTo>
                              <a:pt x="369" y="239"/>
                            </a:lnTo>
                            <a:lnTo>
                              <a:pt x="364" y="237"/>
                            </a:lnTo>
                            <a:lnTo>
                              <a:pt x="356" y="232"/>
                            </a:lnTo>
                            <a:lnTo>
                              <a:pt x="352" y="230"/>
                            </a:lnTo>
                            <a:lnTo>
                              <a:pt x="346" y="226"/>
                            </a:lnTo>
                            <a:lnTo>
                              <a:pt x="339" y="224"/>
                            </a:lnTo>
                            <a:lnTo>
                              <a:pt x="334" y="221"/>
                            </a:lnTo>
                            <a:lnTo>
                              <a:pt x="327" y="218"/>
                            </a:lnTo>
                            <a:lnTo>
                              <a:pt x="322" y="217"/>
                            </a:lnTo>
                            <a:lnTo>
                              <a:pt x="316" y="215"/>
                            </a:lnTo>
                            <a:lnTo>
                              <a:pt x="309" y="213"/>
                            </a:lnTo>
                            <a:lnTo>
                              <a:pt x="303" y="211"/>
                            </a:lnTo>
                            <a:lnTo>
                              <a:pt x="297" y="210"/>
                            </a:lnTo>
                            <a:lnTo>
                              <a:pt x="290" y="208"/>
                            </a:lnTo>
                            <a:lnTo>
                              <a:pt x="284" y="206"/>
                            </a:lnTo>
                            <a:lnTo>
                              <a:pt x="277" y="205"/>
                            </a:lnTo>
                            <a:lnTo>
                              <a:pt x="270" y="203"/>
                            </a:lnTo>
                            <a:lnTo>
                              <a:pt x="264" y="202"/>
                            </a:lnTo>
                            <a:lnTo>
                              <a:pt x="258" y="201"/>
                            </a:lnTo>
                            <a:lnTo>
                              <a:pt x="252" y="199"/>
                            </a:lnTo>
                            <a:lnTo>
                              <a:pt x="248" y="198"/>
                            </a:lnTo>
                            <a:lnTo>
                              <a:pt x="243" y="197"/>
                            </a:lnTo>
                            <a:lnTo>
                              <a:pt x="236" y="195"/>
                            </a:lnTo>
                            <a:lnTo>
                              <a:pt x="230" y="193"/>
                            </a:lnTo>
                            <a:lnTo>
                              <a:pt x="225" y="192"/>
                            </a:lnTo>
                            <a:lnTo>
                              <a:pt x="219" y="191"/>
                            </a:lnTo>
                            <a:lnTo>
                              <a:pt x="218" y="189"/>
                            </a:lnTo>
                            <a:lnTo>
                              <a:pt x="218" y="187"/>
                            </a:lnTo>
                            <a:lnTo>
                              <a:pt x="219" y="185"/>
                            </a:lnTo>
                            <a:lnTo>
                              <a:pt x="216" y="183"/>
                            </a:lnTo>
                          </a:path>
                        </a:pathLst>
                      </a:custGeom>
                      <a:solidFill>
                        <a:srgbClr val="008000"/>
                      </a:solidFill>
                      <a:ln w="12699" cap="rnd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4057" name="Freeform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24" y="432"/>
                        <a:ext cx="469" cy="373"/>
                      </a:xfrm>
                      <a:custGeom>
                        <a:avLst/>
                        <a:gdLst>
                          <a:gd name="T0" fmla="*/ 92 w 487"/>
                          <a:gd name="T1" fmla="*/ 376 h 339"/>
                          <a:gd name="T2" fmla="*/ 40 w 487"/>
                          <a:gd name="T3" fmla="*/ 305 h 339"/>
                          <a:gd name="T4" fmla="*/ 94 w 487"/>
                          <a:gd name="T5" fmla="*/ 119 h 339"/>
                          <a:gd name="T6" fmla="*/ 101 w 487"/>
                          <a:gd name="T7" fmla="*/ 337 h 339"/>
                          <a:gd name="T8" fmla="*/ 140 w 487"/>
                          <a:gd name="T9" fmla="*/ 526 h 339"/>
                          <a:gd name="T10" fmla="*/ 150 w 487"/>
                          <a:gd name="T11" fmla="*/ 342 h 339"/>
                          <a:gd name="T12" fmla="*/ 145 w 487"/>
                          <a:gd name="T13" fmla="*/ 81 h 339"/>
                          <a:gd name="T14" fmla="*/ 225 w 487"/>
                          <a:gd name="T15" fmla="*/ 74 h 339"/>
                          <a:gd name="T16" fmla="*/ 183 w 487"/>
                          <a:gd name="T17" fmla="*/ 293 h 339"/>
                          <a:gd name="T18" fmla="*/ 156 w 487"/>
                          <a:gd name="T19" fmla="*/ 490 h 339"/>
                          <a:gd name="T20" fmla="*/ 197 w 487"/>
                          <a:gd name="T21" fmla="*/ 437 h 339"/>
                          <a:gd name="T22" fmla="*/ 247 w 487"/>
                          <a:gd name="T23" fmla="*/ 229 h 339"/>
                          <a:gd name="T24" fmla="*/ 299 w 487"/>
                          <a:gd name="T25" fmla="*/ 404 h 339"/>
                          <a:gd name="T26" fmla="*/ 224 w 487"/>
                          <a:gd name="T27" fmla="*/ 485 h 339"/>
                          <a:gd name="T28" fmla="*/ 163 w 487"/>
                          <a:gd name="T29" fmla="*/ 552 h 339"/>
                          <a:gd name="T30" fmla="*/ 193 w 487"/>
                          <a:gd name="T31" fmla="*/ 678 h 339"/>
                          <a:gd name="T32" fmla="*/ 199 w 487"/>
                          <a:gd name="T33" fmla="*/ 712 h 339"/>
                          <a:gd name="T34" fmla="*/ 150 w 487"/>
                          <a:gd name="T35" fmla="*/ 626 h 339"/>
                          <a:gd name="T36" fmla="*/ 196 w 487"/>
                          <a:gd name="T37" fmla="*/ 898 h 339"/>
                          <a:gd name="T38" fmla="*/ 183 w 487"/>
                          <a:gd name="T39" fmla="*/ 774 h 339"/>
                          <a:gd name="T40" fmla="*/ 147 w 487"/>
                          <a:gd name="T41" fmla="*/ 704 h 339"/>
                          <a:gd name="T42" fmla="*/ 172 w 487"/>
                          <a:gd name="T43" fmla="*/ 1051 h 339"/>
                          <a:gd name="T44" fmla="*/ 169 w 487"/>
                          <a:gd name="T45" fmla="*/ 836 h 339"/>
                          <a:gd name="T46" fmla="*/ 140 w 487"/>
                          <a:gd name="T47" fmla="*/ 660 h 339"/>
                          <a:gd name="T48" fmla="*/ 134 w 487"/>
                          <a:gd name="T49" fmla="*/ 1028 h 339"/>
                          <a:gd name="T50" fmla="*/ 129 w 487"/>
                          <a:gd name="T51" fmla="*/ 1028 h 339"/>
                          <a:gd name="T52" fmla="*/ 146 w 487"/>
                          <a:gd name="T53" fmla="*/ 726 h 339"/>
                          <a:gd name="T54" fmla="*/ 131 w 487"/>
                          <a:gd name="T55" fmla="*/ 712 h 339"/>
                          <a:gd name="T56" fmla="*/ 97 w 487"/>
                          <a:gd name="T57" fmla="*/ 1028 h 339"/>
                          <a:gd name="T58" fmla="*/ 113 w 487"/>
                          <a:gd name="T59" fmla="*/ 913 h 339"/>
                          <a:gd name="T60" fmla="*/ 143 w 487"/>
                          <a:gd name="T61" fmla="*/ 616 h 339"/>
                          <a:gd name="T62" fmla="*/ 91 w 487"/>
                          <a:gd name="T63" fmla="*/ 865 h 339"/>
                          <a:gd name="T64" fmla="*/ 38 w 487"/>
                          <a:gd name="T65" fmla="*/ 1130 h 339"/>
                          <a:gd name="T66" fmla="*/ 99 w 487"/>
                          <a:gd name="T67" fmla="*/ 837 h 339"/>
                          <a:gd name="T68" fmla="*/ 134 w 487"/>
                          <a:gd name="T69" fmla="*/ 616 h 339"/>
                          <a:gd name="T70" fmla="*/ 50 w 487"/>
                          <a:gd name="T71" fmla="*/ 854 h 339"/>
                          <a:gd name="T72" fmla="*/ 14 w 487"/>
                          <a:gd name="T73" fmla="*/ 1028 h 339"/>
                          <a:gd name="T74" fmla="*/ 70 w 487"/>
                          <a:gd name="T75" fmla="*/ 802 h 339"/>
                          <a:gd name="T76" fmla="*/ 135 w 487"/>
                          <a:gd name="T77" fmla="*/ 582 h 339"/>
                          <a:gd name="T78" fmla="*/ 67 w 487"/>
                          <a:gd name="T79" fmla="*/ 821 h 339"/>
                          <a:gd name="T80" fmla="*/ 34 w 487"/>
                          <a:gd name="T81" fmla="*/ 1043 h 339"/>
                          <a:gd name="T82" fmla="*/ 88 w 487"/>
                          <a:gd name="T83" fmla="*/ 756 h 339"/>
                          <a:gd name="T84" fmla="*/ 104 w 487"/>
                          <a:gd name="T85" fmla="*/ 691 h 339"/>
                          <a:gd name="T86" fmla="*/ 54 w 487"/>
                          <a:gd name="T87" fmla="*/ 1010 h 339"/>
                          <a:gd name="T88" fmla="*/ 85 w 487"/>
                          <a:gd name="T89" fmla="*/ 898 h 339"/>
                          <a:gd name="T90" fmla="*/ 123 w 487"/>
                          <a:gd name="T91" fmla="*/ 794 h 339"/>
                          <a:gd name="T92" fmla="*/ 84 w 487"/>
                          <a:gd name="T93" fmla="*/ 1108 h 339"/>
                          <a:gd name="T94" fmla="*/ 104 w 487"/>
                          <a:gd name="T95" fmla="*/ 907 h 339"/>
                          <a:gd name="T96" fmla="*/ 139 w 487"/>
                          <a:gd name="T97" fmla="*/ 712 h 339"/>
                          <a:gd name="T98" fmla="*/ 117 w 487"/>
                          <a:gd name="T99" fmla="*/ 1065 h 339"/>
                          <a:gd name="T100" fmla="*/ 144 w 487"/>
                          <a:gd name="T101" fmla="*/ 771 h 339"/>
                          <a:gd name="T102" fmla="*/ 162 w 487"/>
                          <a:gd name="T103" fmla="*/ 891 h 339"/>
                          <a:gd name="T104" fmla="*/ 166 w 487"/>
                          <a:gd name="T105" fmla="*/ 783 h 339"/>
                          <a:gd name="T106" fmla="*/ 181 w 487"/>
                          <a:gd name="T107" fmla="*/ 854 h 339"/>
                          <a:gd name="T108" fmla="*/ 157 w 487"/>
                          <a:gd name="T109" fmla="*/ 692 h 339"/>
                          <a:gd name="T110" fmla="*/ 223 w 487"/>
                          <a:gd name="T111" fmla="*/ 807 h 339"/>
                          <a:gd name="T112" fmla="*/ 213 w 487"/>
                          <a:gd name="T113" fmla="*/ 824 h 339"/>
                          <a:gd name="T114" fmla="*/ 194 w 487"/>
                          <a:gd name="T115" fmla="*/ 703 h 339"/>
                          <a:gd name="T116" fmla="*/ 270 w 487"/>
                          <a:gd name="T117" fmla="*/ 952 h 339"/>
                          <a:gd name="T118" fmla="*/ 176 w 487"/>
                          <a:gd name="T119" fmla="*/ 712 h 339"/>
                          <a:gd name="T120" fmla="*/ 249 w 487"/>
                          <a:gd name="T121" fmla="*/ 853 h 339"/>
                          <a:gd name="T122" fmla="*/ 230 w 487"/>
                          <a:gd name="T123" fmla="*/ 836 h 339"/>
                          <a:gd name="T124" fmla="*/ 134 w 487"/>
                          <a:gd name="T125" fmla="*/ 656 h 33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87"/>
                          <a:gd name="T190" fmla="*/ 0 h 339"/>
                          <a:gd name="T191" fmla="*/ 487 w 487"/>
                          <a:gd name="T192" fmla="*/ 339 h 33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87" h="339">
                            <a:moveTo>
                              <a:pt x="223" y="162"/>
                            </a:moveTo>
                            <a:lnTo>
                              <a:pt x="218" y="159"/>
                            </a:lnTo>
                            <a:lnTo>
                              <a:pt x="214" y="157"/>
                            </a:lnTo>
                            <a:lnTo>
                              <a:pt x="208" y="156"/>
                            </a:lnTo>
                            <a:lnTo>
                              <a:pt x="204" y="154"/>
                            </a:lnTo>
                            <a:lnTo>
                              <a:pt x="199" y="152"/>
                            </a:lnTo>
                            <a:lnTo>
                              <a:pt x="196" y="151"/>
                            </a:lnTo>
                            <a:lnTo>
                              <a:pt x="192" y="148"/>
                            </a:lnTo>
                            <a:lnTo>
                              <a:pt x="189" y="148"/>
                            </a:lnTo>
                            <a:lnTo>
                              <a:pt x="186" y="145"/>
                            </a:lnTo>
                            <a:lnTo>
                              <a:pt x="182" y="143"/>
                            </a:lnTo>
                            <a:lnTo>
                              <a:pt x="180" y="141"/>
                            </a:lnTo>
                            <a:lnTo>
                              <a:pt x="177" y="139"/>
                            </a:lnTo>
                            <a:lnTo>
                              <a:pt x="174" y="136"/>
                            </a:lnTo>
                            <a:lnTo>
                              <a:pt x="173" y="133"/>
                            </a:lnTo>
                            <a:lnTo>
                              <a:pt x="171" y="131"/>
                            </a:lnTo>
                            <a:lnTo>
                              <a:pt x="170" y="129"/>
                            </a:lnTo>
                            <a:lnTo>
                              <a:pt x="167" y="127"/>
                            </a:lnTo>
                            <a:lnTo>
                              <a:pt x="166" y="124"/>
                            </a:lnTo>
                            <a:lnTo>
                              <a:pt x="165" y="123"/>
                            </a:lnTo>
                            <a:lnTo>
                              <a:pt x="163" y="120"/>
                            </a:lnTo>
                            <a:lnTo>
                              <a:pt x="162" y="118"/>
                            </a:lnTo>
                            <a:lnTo>
                              <a:pt x="161" y="115"/>
                            </a:lnTo>
                            <a:lnTo>
                              <a:pt x="159" y="114"/>
                            </a:lnTo>
                            <a:lnTo>
                              <a:pt x="156" y="111"/>
                            </a:lnTo>
                            <a:lnTo>
                              <a:pt x="155" y="109"/>
                            </a:lnTo>
                            <a:lnTo>
                              <a:pt x="151" y="109"/>
                            </a:lnTo>
                            <a:lnTo>
                              <a:pt x="147" y="111"/>
                            </a:lnTo>
                            <a:lnTo>
                              <a:pt x="144" y="111"/>
                            </a:lnTo>
                            <a:lnTo>
                              <a:pt x="140" y="112"/>
                            </a:lnTo>
                            <a:lnTo>
                              <a:pt x="136" y="113"/>
                            </a:lnTo>
                            <a:lnTo>
                              <a:pt x="132" y="114"/>
                            </a:lnTo>
                            <a:lnTo>
                              <a:pt x="129" y="115"/>
                            </a:lnTo>
                            <a:lnTo>
                              <a:pt x="124" y="115"/>
                            </a:lnTo>
                            <a:lnTo>
                              <a:pt x="118" y="116"/>
                            </a:lnTo>
                            <a:lnTo>
                              <a:pt x="114" y="117"/>
                            </a:lnTo>
                            <a:lnTo>
                              <a:pt x="110" y="118"/>
                            </a:lnTo>
                            <a:lnTo>
                              <a:pt x="106" y="118"/>
                            </a:lnTo>
                            <a:lnTo>
                              <a:pt x="102" y="119"/>
                            </a:lnTo>
                            <a:lnTo>
                              <a:pt x="99" y="119"/>
                            </a:lnTo>
                            <a:lnTo>
                              <a:pt x="95" y="118"/>
                            </a:lnTo>
                            <a:lnTo>
                              <a:pt x="91" y="116"/>
                            </a:lnTo>
                            <a:lnTo>
                              <a:pt x="88" y="115"/>
                            </a:lnTo>
                            <a:lnTo>
                              <a:pt x="84" y="113"/>
                            </a:lnTo>
                            <a:lnTo>
                              <a:pt x="81" y="111"/>
                            </a:lnTo>
                            <a:lnTo>
                              <a:pt x="77" y="108"/>
                            </a:lnTo>
                            <a:lnTo>
                              <a:pt x="75" y="106"/>
                            </a:lnTo>
                            <a:lnTo>
                              <a:pt x="73" y="104"/>
                            </a:lnTo>
                            <a:lnTo>
                              <a:pt x="71" y="102"/>
                            </a:lnTo>
                            <a:lnTo>
                              <a:pt x="69" y="99"/>
                            </a:lnTo>
                            <a:lnTo>
                              <a:pt x="68" y="95"/>
                            </a:lnTo>
                            <a:lnTo>
                              <a:pt x="66" y="93"/>
                            </a:lnTo>
                            <a:lnTo>
                              <a:pt x="66" y="90"/>
                            </a:lnTo>
                            <a:lnTo>
                              <a:pt x="66" y="87"/>
                            </a:lnTo>
                            <a:lnTo>
                              <a:pt x="66" y="84"/>
                            </a:lnTo>
                            <a:lnTo>
                              <a:pt x="66" y="82"/>
                            </a:lnTo>
                            <a:lnTo>
                              <a:pt x="66" y="78"/>
                            </a:lnTo>
                            <a:lnTo>
                              <a:pt x="66" y="75"/>
                            </a:lnTo>
                            <a:lnTo>
                              <a:pt x="68" y="72"/>
                            </a:lnTo>
                            <a:lnTo>
                              <a:pt x="69" y="69"/>
                            </a:lnTo>
                            <a:lnTo>
                              <a:pt x="71" y="66"/>
                            </a:lnTo>
                            <a:lnTo>
                              <a:pt x="73" y="64"/>
                            </a:lnTo>
                            <a:lnTo>
                              <a:pt x="76" y="61"/>
                            </a:lnTo>
                            <a:lnTo>
                              <a:pt x="79" y="59"/>
                            </a:lnTo>
                            <a:lnTo>
                              <a:pt x="81" y="56"/>
                            </a:lnTo>
                            <a:lnTo>
                              <a:pt x="84" y="53"/>
                            </a:lnTo>
                            <a:lnTo>
                              <a:pt x="88" y="50"/>
                            </a:lnTo>
                            <a:lnTo>
                              <a:pt x="92" y="48"/>
                            </a:lnTo>
                            <a:lnTo>
                              <a:pt x="96" y="45"/>
                            </a:lnTo>
                            <a:lnTo>
                              <a:pt x="101" y="43"/>
                            </a:lnTo>
                            <a:lnTo>
                              <a:pt x="106" y="40"/>
                            </a:lnTo>
                            <a:lnTo>
                              <a:pt x="110" y="39"/>
                            </a:lnTo>
                            <a:lnTo>
                              <a:pt x="114" y="37"/>
                            </a:lnTo>
                            <a:lnTo>
                              <a:pt x="120" y="36"/>
                            </a:lnTo>
                            <a:lnTo>
                              <a:pt x="124" y="35"/>
                            </a:lnTo>
                            <a:lnTo>
                              <a:pt x="129" y="35"/>
                            </a:lnTo>
                            <a:lnTo>
                              <a:pt x="135" y="34"/>
                            </a:lnTo>
                            <a:lnTo>
                              <a:pt x="140" y="34"/>
                            </a:lnTo>
                            <a:lnTo>
                              <a:pt x="146" y="34"/>
                            </a:lnTo>
                            <a:lnTo>
                              <a:pt x="150" y="34"/>
                            </a:lnTo>
                            <a:lnTo>
                              <a:pt x="154" y="34"/>
                            </a:lnTo>
                            <a:lnTo>
                              <a:pt x="158" y="35"/>
                            </a:lnTo>
                            <a:lnTo>
                              <a:pt x="161" y="36"/>
                            </a:lnTo>
                            <a:lnTo>
                              <a:pt x="165" y="37"/>
                            </a:lnTo>
                            <a:lnTo>
                              <a:pt x="167" y="40"/>
                            </a:lnTo>
                            <a:lnTo>
                              <a:pt x="170" y="42"/>
                            </a:lnTo>
                            <a:lnTo>
                              <a:pt x="171" y="45"/>
                            </a:lnTo>
                            <a:lnTo>
                              <a:pt x="173" y="47"/>
                            </a:lnTo>
                            <a:lnTo>
                              <a:pt x="173" y="49"/>
                            </a:lnTo>
                            <a:lnTo>
                              <a:pt x="173" y="51"/>
                            </a:lnTo>
                            <a:lnTo>
                              <a:pt x="174" y="53"/>
                            </a:lnTo>
                            <a:lnTo>
                              <a:pt x="174" y="56"/>
                            </a:lnTo>
                            <a:lnTo>
                              <a:pt x="174" y="58"/>
                            </a:lnTo>
                            <a:lnTo>
                              <a:pt x="174" y="61"/>
                            </a:lnTo>
                            <a:lnTo>
                              <a:pt x="174" y="63"/>
                            </a:lnTo>
                            <a:lnTo>
                              <a:pt x="174" y="66"/>
                            </a:lnTo>
                            <a:lnTo>
                              <a:pt x="173" y="70"/>
                            </a:lnTo>
                            <a:lnTo>
                              <a:pt x="171" y="73"/>
                            </a:lnTo>
                            <a:lnTo>
                              <a:pt x="170" y="77"/>
                            </a:lnTo>
                            <a:lnTo>
                              <a:pt x="170" y="78"/>
                            </a:lnTo>
                            <a:lnTo>
                              <a:pt x="169" y="81"/>
                            </a:lnTo>
                            <a:lnTo>
                              <a:pt x="167" y="83"/>
                            </a:lnTo>
                            <a:lnTo>
                              <a:pt x="166" y="86"/>
                            </a:lnTo>
                            <a:lnTo>
                              <a:pt x="166" y="88"/>
                            </a:lnTo>
                            <a:lnTo>
                              <a:pt x="166" y="90"/>
                            </a:lnTo>
                            <a:lnTo>
                              <a:pt x="166" y="93"/>
                            </a:lnTo>
                            <a:lnTo>
                              <a:pt x="165" y="95"/>
                            </a:lnTo>
                            <a:lnTo>
                              <a:pt x="165" y="97"/>
                            </a:lnTo>
                            <a:lnTo>
                              <a:pt x="163" y="100"/>
                            </a:lnTo>
                            <a:lnTo>
                              <a:pt x="162" y="102"/>
                            </a:lnTo>
                            <a:lnTo>
                              <a:pt x="162" y="105"/>
                            </a:lnTo>
                            <a:lnTo>
                              <a:pt x="162" y="107"/>
                            </a:lnTo>
                            <a:lnTo>
                              <a:pt x="162" y="109"/>
                            </a:lnTo>
                            <a:lnTo>
                              <a:pt x="166" y="111"/>
                            </a:lnTo>
                            <a:lnTo>
                              <a:pt x="170" y="112"/>
                            </a:lnTo>
                            <a:lnTo>
                              <a:pt x="174" y="114"/>
                            </a:lnTo>
                            <a:lnTo>
                              <a:pt x="177" y="115"/>
                            </a:lnTo>
                            <a:lnTo>
                              <a:pt x="181" y="116"/>
                            </a:lnTo>
                            <a:lnTo>
                              <a:pt x="186" y="117"/>
                            </a:lnTo>
                            <a:lnTo>
                              <a:pt x="191" y="119"/>
                            </a:lnTo>
                            <a:lnTo>
                              <a:pt x="197" y="121"/>
                            </a:lnTo>
                            <a:lnTo>
                              <a:pt x="200" y="123"/>
                            </a:lnTo>
                            <a:lnTo>
                              <a:pt x="204" y="125"/>
                            </a:lnTo>
                            <a:lnTo>
                              <a:pt x="207" y="127"/>
                            </a:lnTo>
                            <a:lnTo>
                              <a:pt x="211" y="129"/>
                            </a:lnTo>
                            <a:lnTo>
                              <a:pt x="214" y="131"/>
                            </a:lnTo>
                            <a:lnTo>
                              <a:pt x="215" y="133"/>
                            </a:lnTo>
                            <a:lnTo>
                              <a:pt x="218" y="136"/>
                            </a:lnTo>
                            <a:lnTo>
                              <a:pt x="221" y="138"/>
                            </a:lnTo>
                            <a:lnTo>
                              <a:pt x="222" y="140"/>
                            </a:lnTo>
                            <a:lnTo>
                              <a:pt x="225" y="143"/>
                            </a:lnTo>
                            <a:lnTo>
                              <a:pt x="227" y="145"/>
                            </a:lnTo>
                            <a:lnTo>
                              <a:pt x="230" y="148"/>
                            </a:lnTo>
                            <a:lnTo>
                              <a:pt x="230" y="150"/>
                            </a:lnTo>
                            <a:lnTo>
                              <a:pt x="230" y="152"/>
                            </a:lnTo>
                            <a:lnTo>
                              <a:pt x="232" y="154"/>
                            </a:lnTo>
                            <a:lnTo>
                              <a:pt x="233" y="156"/>
                            </a:lnTo>
                            <a:lnTo>
                              <a:pt x="234" y="159"/>
                            </a:lnTo>
                            <a:lnTo>
                              <a:pt x="234" y="160"/>
                            </a:lnTo>
                            <a:lnTo>
                              <a:pt x="236" y="159"/>
                            </a:lnTo>
                            <a:lnTo>
                              <a:pt x="236" y="156"/>
                            </a:lnTo>
                            <a:lnTo>
                              <a:pt x="236" y="154"/>
                            </a:lnTo>
                            <a:lnTo>
                              <a:pt x="236" y="152"/>
                            </a:lnTo>
                            <a:lnTo>
                              <a:pt x="236" y="149"/>
                            </a:lnTo>
                            <a:lnTo>
                              <a:pt x="236" y="147"/>
                            </a:lnTo>
                            <a:lnTo>
                              <a:pt x="236" y="144"/>
                            </a:lnTo>
                            <a:lnTo>
                              <a:pt x="236" y="141"/>
                            </a:lnTo>
                            <a:lnTo>
                              <a:pt x="236" y="139"/>
                            </a:lnTo>
                            <a:lnTo>
                              <a:pt x="236" y="136"/>
                            </a:lnTo>
                            <a:lnTo>
                              <a:pt x="236" y="133"/>
                            </a:lnTo>
                            <a:lnTo>
                              <a:pt x="236" y="130"/>
                            </a:lnTo>
                            <a:lnTo>
                              <a:pt x="237" y="127"/>
                            </a:lnTo>
                            <a:lnTo>
                              <a:pt x="237" y="124"/>
                            </a:lnTo>
                            <a:lnTo>
                              <a:pt x="237" y="122"/>
                            </a:lnTo>
                            <a:lnTo>
                              <a:pt x="238" y="119"/>
                            </a:lnTo>
                            <a:lnTo>
                              <a:pt x="238" y="115"/>
                            </a:lnTo>
                            <a:lnTo>
                              <a:pt x="240" y="112"/>
                            </a:lnTo>
                            <a:lnTo>
                              <a:pt x="240" y="110"/>
                            </a:lnTo>
                            <a:lnTo>
                              <a:pt x="241" y="106"/>
                            </a:lnTo>
                            <a:lnTo>
                              <a:pt x="243" y="103"/>
                            </a:lnTo>
                            <a:lnTo>
                              <a:pt x="243" y="101"/>
                            </a:lnTo>
                            <a:lnTo>
                              <a:pt x="244" y="99"/>
                            </a:lnTo>
                            <a:lnTo>
                              <a:pt x="245" y="96"/>
                            </a:lnTo>
                            <a:lnTo>
                              <a:pt x="247" y="94"/>
                            </a:lnTo>
                            <a:lnTo>
                              <a:pt x="249" y="91"/>
                            </a:lnTo>
                            <a:lnTo>
                              <a:pt x="251" y="89"/>
                            </a:lnTo>
                            <a:lnTo>
                              <a:pt x="253" y="87"/>
                            </a:lnTo>
                            <a:lnTo>
                              <a:pt x="256" y="85"/>
                            </a:lnTo>
                            <a:lnTo>
                              <a:pt x="252" y="84"/>
                            </a:lnTo>
                            <a:lnTo>
                              <a:pt x="249" y="82"/>
                            </a:lnTo>
                            <a:lnTo>
                              <a:pt x="247" y="80"/>
                            </a:lnTo>
                            <a:lnTo>
                              <a:pt x="243" y="77"/>
                            </a:lnTo>
                            <a:lnTo>
                              <a:pt x="237" y="73"/>
                            </a:lnTo>
                            <a:lnTo>
                              <a:pt x="234" y="70"/>
                            </a:lnTo>
                            <a:lnTo>
                              <a:pt x="233" y="69"/>
                            </a:lnTo>
                            <a:lnTo>
                              <a:pt x="229" y="65"/>
                            </a:lnTo>
                            <a:lnTo>
                              <a:pt x="227" y="62"/>
                            </a:lnTo>
                            <a:lnTo>
                              <a:pt x="225" y="58"/>
                            </a:lnTo>
                            <a:lnTo>
                              <a:pt x="222" y="53"/>
                            </a:lnTo>
                            <a:lnTo>
                              <a:pt x="222" y="51"/>
                            </a:lnTo>
                            <a:lnTo>
                              <a:pt x="222" y="49"/>
                            </a:lnTo>
                            <a:lnTo>
                              <a:pt x="221" y="45"/>
                            </a:lnTo>
                            <a:lnTo>
                              <a:pt x="221" y="43"/>
                            </a:lnTo>
                            <a:lnTo>
                              <a:pt x="221" y="40"/>
                            </a:lnTo>
                            <a:lnTo>
                              <a:pt x="223" y="36"/>
                            </a:lnTo>
                            <a:lnTo>
                              <a:pt x="226" y="32"/>
                            </a:lnTo>
                            <a:lnTo>
                              <a:pt x="232" y="28"/>
                            </a:lnTo>
                            <a:lnTo>
                              <a:pt x="236" y="25"/>
                            </a:lnTo>
                            <a:lnTo>
                              <a:pt x="238" y="23"/>
                            </a:lnTo>
                            <a:lnTo>
                              <a:pt x="243" y="20"/>
                            </a:lnTo>
                            <a:lnTo>
                              <a:pt x="247" y="18"/>
                            </a:lnTo>
                            <a:lnTo>
                              <a:pt x="252" y="16"/>
                            </a:lnTo>
                            <a:lnTo>
                              <a:pt x="256" y="13"/>
                            </a:lnTo>
                            <a:lnTo>
                              <a:pt x="262" y="11"/>
                            </a:lnTo>
                            <a:lnTo>
                              <a:pt x="267" y="9"/>
                            </a:lnTo>
                            <a:lnTo>
                              <a:pt x="273" y="7"/>
                            </a:lnTo>
                            <a:lnTo>
                              <a:pt x="277" y="5"/>
                            </a:lnTo>
                            <a:lnTo>
                              <a:pt x="282" y="3"/>
                            </a:lnTo>
                            <a:lnTo>
                              <a:pt x="288" y="2"/>
                            </a:lnTo>
                            <a:lnTo>
                              <a:pt x="293" y="1"/>
                            </a:lnTo>
                            <a:lnTo>
                              <a:pt x="299" y="0"/>
                            </a:lnTo>
                            <a:lnTo>
                              <a:pt x="304" y="0"/>
                            </a:lnTo>
                            <a:lnTo>
                              <a:pt x="309" y="0"/>
                            </a:lnTo>
                            <a:lnTo>
                              <a:pt x="316" y="0"/>
                            </a:lnTo>
                            <a:lnTo>
                              <a:pt x="322" y="0"/>
                            </a:lnTo>
                            <a:lnTo>
                              <a:pt x="327" y="0"/>
                            </a:lnTo>
                            <a:lnTo>
                              <a:pt x="333" y="1"/>
                            </a:lnTo>
                            <a:lnTo>
                              <a:pt x="338" y="3"/>
                            </a:lnTo>
                            <a:lnTo>
                              <a:pt x="345" y="4"/>
                            </a:lnTo>
                            <a:lnTo>
                              <a:pt x="349" y="6"/>
                            </a:lnTo>
                            <a:lnTo>
                              <a:pt x="354" y="9"/>
                            </a:lnTo>
                            <a:lnTo>
                              <a:pt x="360" y="12"/>
                            </a:lnTo>
                            <a:lnTo>
                              <a:pt x="361" y="14"/>
                            </a:lnTo>
                            <a:lnTo>
                              <a:pt x="365" y="16"/>
                            </a:lnTo>
                            <a:lnTo>
                              <a:pt x="365" y="19"/>
                            </a:lnTo>
                            <a:lnTo>
                              <a:pt x="368" y="21"/>
                            </a:lnTo>
                            <a:lnTo>
                              <a:pt x="368" y="24"/>
                            </a:lnTo>
                            <a:lnTo>
                              <a:pt x="369" y="28"/>
                            </a:lnTo>
                            <a:lnTo>
                              <a:pt x="369" y="30"/>
                            </a:lnTo>
                            <a:lnTo>
                              <a:pt x="369" y="32"/>
                            </a:lnTo>
                            <a:lnTo>
                              <a:pt x="368" y="35"/>
                            </a:lnTo>
                            <a:lnTo>
                              <a:pt x="368" y="37"/>
                            </a:lnTo>
                            <a:lnTo>
                              <a:pt x="367" y="40"/>
                            </a:lnTo>
                            <a:lnTo>
                              <a:pt x="365" y="43"/>
                            </a:lnTo>
                            <a:lnTo>
                              <a:pt x="364" y="45"/>
                            </a:lnTo>
                            <a:lnTo>
                              <a:pt x="364" y="48"/>
                            </a:lnTo>
                            <a:lnTo>
                              <a:pt x="361" y="52"/>
                            </a:lnTo>
                            <a:lnTo>
                              <a:pt x="359" y="54"/>
                            </a:lnTo>
                            <a:lnTo>
                              <a:pt x="356" y="57"/>
                            </a:lnTo>
                            <a:lnTo>
                              <a:pt x="352" y="61"/>
                            </a:lnTo>
                            <a:lnTo>
                              <a:pt x="349" y="63"/>
                            </a:lnTo>
                            <a:lnTo>
                              <a:pt x="344" y="67"/>
                            </a:lnTo>
                            <a:lnTo>
                              <a:pt x="341" y="69"/>
                            </a:lnTo>
                            <a:lnTo>
                              <a:pt x="337" y="71"/>
                            </a:lnTo>
                            <a:lnTo>
                              <a:pt x="331" y="74"/>
                            </a:lnTo>
                            <a:lnTo>
                              <a:pt x="326" y="78"/>
                            </a:lnTo>
                            <a:lnTo>
                              <a:pt x="324" y="79"/>
                            </a:lnTo>
                            <a:lnTo>
                              <a:pt x="320" y="81"/>
                            </a:lnTo>
                            <a:lnTo>
                              <a:pt x="316" y="82"/>
                            </a:lnTo>
                            <a:lnTo>
                              <a:pt x="312" y="83"/>
                            </a:lnTo>
                            <a:lnTo>
                              <a:pt x="309" y="83"/>
                            </a:lnTo>
                            <a:lnTo>
                              <a:pt x="304" y="84"/>
                            </a:lnTo>
                            <a:lnTo>
                              <a:pt x="300" y="85"/>
                            </a:lnTo>
                            <a:lnTo>
                              <a:pt x="294" y="86"/>
                            </a:lnTo>
                            <a:lnTo>
                              <a:pt x="290" y="86"/>
                            </a:lnTo>
                            <a:lnTo>
                              <a:pt x="286" y="87"/>
                            </a:lnTo>
                            <a:lnTo>
                              <a:pt x="282" y="88"/>
                            </a:lnTo>
                            <a:lnTo>
                              <a:pt x="279" y="88"/>
                            </a:lnTo>
                            <a:lnTo>
                              <a:pt x="275" y="89"/>
                            </a:lnTo>
                            <a:lnTo>
                              <a:pt x="270" y="90"/>
                            </a:lnTo>
                            <a:lnTo>
                              <a:pt x="266" y="91"/>
                            </a:lnTo>
                            <a:lnTo>
                              <a:pt x="263" y="94"/>
                            </a:lnTo>
                            <a:lnTo>
                              <a:pt x="262" y="96"/>
                            </a:lnTo>
                            <a:lnTo>
                              <a:pt x="262" y="98"/>
                            </a:lnTo>
                            <a:lnTo>
                              <a:pt x="262" y="100"/>
                            </a:lnTo>
                            <a:lnTo>
                              <a:pt x="262" y="102"/>
                            </a:lnTo>
                            <a:lnTo>
                              <a:pt x="262" y="106"/>
                            </a:lnTo>
                            <a:lnTo>
                              <a:pt x="262" y="108"/>
                            </a:lnTo>
                            <a:lnTo>
                              <a:pt x="262" y="111"/>
                            </a:lnTo>
                            <a:lnTo>
                              <a:pt x="262" y="114"/>
                            </a:lnTo>
                            <a:lnTo>
                              <a:pt x="262" y="115"/>
                            </a:lnTo>
                            <a:lnTo>
                              <a:pt x="262" y="119"/>
                            </a:lnTo>
                            <a:lnTo>
                              <a:pt x="262" y="121"/>
                            </a:lnTo>
                            <a:lnTo>
                              <a:pt x="262" y="124"/>
                            </a:lnTo>
                            <a:lnTo>
                              <a:pt x="260" y="127"/>
                            </a:lnTo>
                            <a:lnTo>
                              <a:pt x="259" y="131"/>
                            </a:lnTo>
                            <a:lnTo>
                              <a:pt x="258" y="133"/>
                            </a:lnTo>
                            <a:lnTo>
                              <a:pt x="256" y="136"/>
                            </a:lnTo>
                            <a:lnTo>
                              <a:pt x="255" y="138"/>
                            </a:lnTo>
                            <a:lnTo>
                              <a:pt x="253" y="141"/>
                            </a:lnTo>
                            <a:lnTo>
                              <a:pt x="252" y="143"/>
                            </a:lnTo>
                            <a:lnTo>
                              <a:pt x="251" y="145"/>
                            </a:lnTo>
                            <a:lnTo>
                              <a:pt x="249" y="148"/>
                            </a:lnTo>
                            <a:lnTo>
                              <a:pt x="248" y="150"/>
                            </a:lnTo>
                            <a:lnTo>
                              <a:pt x="248" y="152"/>
                            </a:lnTo>
                            <a:lnTo>
                              <a:pt x="247" y="154"/>
                            </a:lnTo>
                            <a:lnTo>
                              <a:pt x="245" y="156"/>
                            </a:lnTo>
                            <a:lnTo>
                              <a:pt x="244" y="159"/>
                            </a:lnTo>
                            <a:lnTo>
                              <a:pt x="244" y="156"/>
                            </a:lnTo>
                            <a:lnTo>
                              <a:pt x="248" y="154"/>
                            </a:lnTo>
                            <a:lnTo>
                              <a:pt x="252" y="152"/>
                            </a:lnTo>
                            <a:lnTo>
                              <a:pt x="256" y="151"/>
                            </a:lnTo>
                            <a:lnTo>
                              <a:pt x="260" y="148"/>
                            </a:lnTo>
                            <a:lnTo>
                              <a:pt x="264" y="147"/>
                            </a:lnTo>
                            <a:lnTo>
                              <a:pt x="267" y="145"/>
                            </a:lnTo>
                            <a:lnTo>
                              <a:pt x="271" y="144"/>
                            </a:lnTo>
                            <a:lnTo>
                              <a:pt x="275" y="142"/>
                            </a:lnTo>
                            <a:lnTo>
                              <a:pt x="282" y="139"/>
                            </a:lnTo>
                            <a:lnTo>
                              <a:pt x="288" y="137"/>
                            </a:lnTo>
                            <a:lnTo>
                              <a:pt x="293" y="136"/>
                            </a:lnTo>
                            <a:lnTo>
                              <a:pt x="297" y="134"/>
                            </a:lnTo>
                            <a:lnTo>
                              <a:pt x="303" y="132"/>
                            </a:lnTo>
                            <a:lnTo>
                              <a:pt x="307" y="131"/>
                            </a:lnTo>
                            <a:lnTo>
                              <a:pt x="311" y="130"/>
                            </a:lnTo>
                            <a:lnTo>
                              <a:pt x="315" y="128"/>
                            </a:lnTo>
                            <a:lnTo>
                              <a:pt x="320" y="127"/>
                            </a:lnTo>
                            <a:lnTo>
                              <a:pt x="324" y="126"/>
                            </a:lnTo>
                            <a:lnTo>
                              <a:pt x="327" y="125"/>
                            </a:lnTo>
                            <a:lnTo>
                              <a:pt x="331" y="124"/>
                            </a:lnTo>
                            <a:lnTo>
                              <a:pt x="335" y="123"/>
                            </a:lnTo>
                            <a:lnTo>
                              <a:pt x="339" y="123"/>
                            </a:lnTo>
                            <a:lnTo>
                              <a:pt x="339" y="120"/>
                            </a:lnTo>
                            <a:lnTo>
                              <a:pt x="339" y="116"/>
                            </a:lnTo>
                            <a:lnTo>
                              <a:pt x="339" y="114"/>
                            </a:lnTo>
                            <a:lnTo>
                              <a:pt x="339" y="111"/>
                            </a:lnTo>
                            <a:lnTo>
                              <a:pt x="339" y="107"/>
                            </a:lnTo>
                            <a:lnTo>
                              <a:pt x="339" y="104"/>
                            </a:lnTo>
                            <a:lnTo>
                              <a:pt x="341" y="101"/>
                            </a:lnTo>
                            <a:lnTo>
                              <a:pt x="344" y="99"/>
                            </a:lnTo>
                            <a:lnTo>
                              <a:pt x="345" y="95"/>
                            </a:lnTo>
                            <a:lnTo>
                              <a:pt x="346" y="93"/>
                            </a:lnTo>
                            <a:lnTo>
                              <a:pt x="349" y="90"/>
                            </a:lnTo>
                            <a:lnTo>
                              <a:pt x="352" y="88"/>
                            </a:lnTo>
                            <a:lnTo>
                              <a:pt x="356" y="86"/>
                            </a:lnTo>
                            <a:lnTo>
                              <a:pt x="360" y="82"/>
                            </a:lnTo>
                            <a:lnTo>
                              <a:pt x="363" y="80"/>
                            </a:lnTo>
                            <a:lnTo>
                              <a:pt x="367" y="78"/>
                            </a:lnTo>
                            <a:lnTo>
                              <a:pt x="374" y="74"/>
                            </a:lnTo>
                            <a:lnTo>
                              <a:pt x="378" y="71"/>
                            </a:lnTo>
                            <a:lnTo>
                              <a:pt x="382" y="70"/>
                            </a:lnTo>
                            <a:lnTo>
                              <a:pt x="387" y="67"/>
                            </a:lnTo>
                            <a:lnTo>
                              <a:pt x="393" y="66"/>
                            </a:lnTo>
                            <a:lnTo>
                              <a:pt x="398" y="65"/>
                            </a:lnTo>
                            <a:lnTo>
                              <a:pt x="402" y="65"/>
                            </a:lnTo>
                            <a:lnTo>
                              <a:pt x="409" y="64"/>
                            </a:lnTo>
                            <a:lnTo>
                              <a:pt x="414" y="64"/>
                            </a:lnTo>
                            <a:lnTo>
                              <a:pt x="419" y="64"/>
                            </a:lnTo>
                            <a:lnTo>
                              <a:pt x="423" y="64"/>
                            </a:lnTo>
                            <a:lnTo>
                              <a:pt x="428" y="64"/>
                            </a:lnTo>
                            <a:lnTo>
                              <a:pt x="432" y="65"/>
                            </a:lnTo>
                            <a:lnTo>
                              <a:pt x="436" y="66"/>
                            </a:lnTo>
                            <a:lnTo>
                              <a:pt x="442" y="68"/>
                            </a:lnTo>
                            <a:lnTo>
                              <a:pt x="446" y="70"/>
                            </a:lnTo>
                            <a:lnTo>
                              <a:pt x="451" y="72"/>
                            </a:lnTo>
                            <a:lnTo>
                              <a:pt x="455" y="74"/>
                            </a:lnTo>
                            <a:lnTo>
                              <a:pt x="460" y="77"/>
                            </a:lnTo>
                            <a:lnTo>
                              <a:pt x="462" y="79"/>
                            </a:lnTo>
                            <a:lnTo>
                              <a:pt x="465" y="82"/>
                            </a:lnTo>
                            <a:lnTo>
                              <a:pt x="469" y="84"/>
                            </a:lnTo>
                            <a:lnTo>
                              <a:pt x="472" y="86"/>
                            </a:lnTo>
                            <a:lnTo>
                              <a:pt x="476" y="90"/>
                            </a:lnTo>
                            <a:lnTo>
                              <a:pt x="477" y="93"/>
                            </a:lnTo>
                            <a:lnTo>
                              <a:pt x="480" y="95"/>
                            </a:lnTo>
                            <a:lnTo>
                              <a:pt x="481" y="98"/>
                            </a:lnTo>
                            <a:lnTo>
                              <a:pt x="483" y="101"/>
                            </a:lnTo>
                            <a:lnTo>
                              <a:pt x="484" y="103"/>
                            </a:lnTo>
                            <a:lnTo>
                              <a:pt x="484" y="106"/>
                            </a:lnTo>
                            <a:lnTo>
                              <a:pt x="484" y="108"/>
                            </a:lnTo>
                            <a:lnTo>
                              <a:pt x="486" y="111"/>
                            </a:lnTo>
                            <a:lnTo>
                              <a:pt x="486" y="114"/>
                            </a:lnTo>
                            <a:lnTo>
                              <a:pt x="486" y="116"/>
                            </a:lnTo>
                            <a:lnTo>
                              <a:pt x="486" y="119"/>
                            </a:lnTo>
                            <a:lnTo>
                              <a:pt x="486" y="123"/>
                            </a:lnTo>
                            <a:lnTo>
                              <a:pt x="483" y="126"/>
                            </a:lnTo>
                            <a:lnTo>
                              <a:pt x="477" y="130"/>
                            </a:lnTo>
                            <a:lnTo>
                              <a:pt x="475" y="132"/>
                            </a:lnTo>
                            <a:lnTo>
                              <a:pt x="472" y="134"/>
                            </a:lnTo>
                            <a:lnTo>
                              <a:pt x="465" y="136"/>
                            </a:lnTo>
                            <a:lnTo>
                              <a:pt x="461" y="138"/>
                            </a:lnTo>
                            <a:lnTo>
                              <a:pt x="457" y="139"/>
                            </a:lnTo>
                            <a:lnTo>
                              <a:pt x="453" y="140"/>
                            </a:lnTo>
                            <a:lnTo>
                              <a:pt x="449" y="141"/>
                            </a:lnTo>
                            <a:lnTo>
                              <a:pt x="443" y="142"/>
                            </a:lnTo>
                            <a:lnTo>
                              <a:pt x="438" y="144"/>
                            </a:lnTo>
                            <a:lnTo>
                              <a:pt x="432" y="144"/>
                            </a:lnTo>
                            <a:lnTo>
                              <a:pt x="427" y="144"/>
                            </a:lnTo>
                            <a:lnTo>
                              <a:pt x="421" y="145"/>
                            </a:lnTo>
                            <a:lnTo>
                              <a:pt x="416" y="145"/>
                            </a:lnTo>
                            <a:lnTo>
                              <a:pt x="410" y="145"/>
                            </a:lnTo>
                            <a:lnTo>
                              <a:pt x="404" y="145"/>
                            </a:lnTo>
                            <a:lnTo>
                              <a:pt x="398" y="145"/>
                            </a:lnTo>
                            <a:lnTo>
                              <a:pt x="393" y="145"/>
                            </a:lnTo>
                            <a:lnTo>
                              <a:pt x="389" y="145"/>
                            </a:lnTo>
                            <a:lnTo>
                              <a:pt x="384" y="145"/>
                            </a:lnTo>
                            <a:lnTo>
                              <a:pt x="379" y="144"/>
                            </a:lnTo>
                            <a:lnTo>
                              <a:pt x="374" y="143"/>
                            </a:lnTo>
                            <a:lnTo>
                              <a:pt x="371" y="142"/>
                            </a:lnTo>
                            <a:lnTo>
                              <a:pt x="367" y="140"/>
                            </a:lnTo>
                            <a:lnTo>
                              <a:pt x="363" y="139"/>
                            </a:lnTo>
                            <a:lnTo>
                              <a:pt x="359" y="137"/>
                            </a:lnTo>
                            <a:lnTo>
                              <a:pt x="356" y="136"/>
                            </a:lnTo>
                            <a:lnTo>
                              <a:pt x="352" y="136"/>
                            </a:lnTo>
                            <a:lnTo>
                              <a:pt x="348" y="135"/>
                            </a:lnTo>
                            <a:lnTo>
                              <a:pt x="344" y="134"/>
                            </a:lnTo>
                            <a:lnTo>
                              <a:pt x="341" y="134"/>
                            </a:lnTo>
                            <a:lnTo>
                              <a:pt x="337" y="134"/>
                            </a:lnTo>
                            <a:lnTo>
                              <a:pt x="333" y="134"/>
                            </a:lnTo>
                            <a:lnTo>
                              <a:pt x="329" y="135"/>
                            </a:lnTo>
                            <a:lnTo>
                              <a:pt x="326" y="136"/>
                            </a:lnTo>
                            <a:lnTo>
                              <a:pt x="322" y="137"/>
                            </a:lnTo>
                            <a:lnTo>
                              <a:pt x="318" y="139"/>
                            </a:lnTo>
                            <a:lnTo>
                              <a:pt x="314" y="141"/>
                            </a:lnTo>
                            <a:lnTo>
                              <a:pt x="312" y="143"/>
                            </a:lnTo>
                            <a:lnTo>
                              <a:pt x="309" y="144"/>
                            </a:lnTo>
                            <a:lnTo>
                              <a:pt x="305" y="146"/>
                            </a:lnTo>
                            <a:lnTo>
                              <a:pt x="301" y="148"/>
                            </a:lnTo>
                            <a:lnTo>
                              <a:pt x="297" y="151"/>
                            </a:lnTo>
                            <a:lnTo>
                              <a:pt x="294" y="152"/>
                            </a:lnTo>
                            <a:lnTo>
                              <a:pt x="290" y="153"/>
                            </a:lnTo>
                            <a:lnTo>
                              <a:pt x="286" y="155"/>
                            </a:lnTo>
                            <a:lnTo>
                              <a:pt x="282" y="156"/>
                            </a:lnTo>
                            <a:lnTo>
                              <a:pt x="279" y="157"/>
                            </a:lnTo>
                            <a:lnTo>
                              <a:pt x="275" y="158"/>
                            </a:lnTo>
                            <a:lnTo>
                              <a:pt x="271" y="160"/>
                            </a:lnTo>
                            <a:lnTo>
                              <a:pt x="267" y="160"/>
                            </a:lnTo>
                            <a:lnTo>
                              <a:pt x="264" y="161"/>
                            </a:lnTo>
                            <a:lnTo>
                              <a:pt x="260" y="162"/>
                            </a:lnTo>
                            <a:lnTo>
                              <a:pt x="256" y="163"/>
                            </a:lnTo>
                            <a:lnTo>
                              <a:pt x="252" y="164"/>
                            </a:lnTo>
                            <a:lnTo>
                              <a:pt x="249" y="164"/>
                            </a:lnTo>
                            <a:lnTo>
                              <a:pt x="245" y="165"/>
                            </a:lnTo>
                            <a:lnTo>
                              <a:pt x="241" y="165"/>
                            </a:lnTo>
                            <a:lnTo>
                              <a:pt x="237" y="166"/>
                            </a:lnTo>
                            <a:lnTo>
                              <a:pt x="234" y="166"/>
                            </a:lnTo>
                            <a:lnTo>
                              <a:pt x="237" y="168"/>
                            </a:lnTo>
                            <a:lnTo>
                              <a:pt x="240" y="170"/>
                            </a:lnTo>
                            <a:lnTo>
                              <a:pt x="245" y="173"/>
                            </a:lnTo>
                            <a:lnTo>
                              <a:pt x="249" y="174"/>
                            </a:lnTo>
                            <a:lnTo>
                              <a:pt x="253" y="176"/>
                            </a:lnTo>
                            <a:lnTo>
                              <a:pt x="259" y="177"/>
                            </a:lnTo>
                            <a:lnTo>
                              <a:pt x="263" y="178"/>
                            </a:lnTo>
                            <a:lnTo>
                              <a:pt x="268" y="180"/>
                            </a:lnTo>
                            <a:lnTo>
                              <a:pt x="273" y="181"/>
                            </a:lnTo>
                            <a:lnTo>
                              <a:pt x="278" y="183"/>
                            </a:lnTo>
                            <a:lnTo>
                              <a:pt x="284" y="185"/>
                            </a:lnTo>
                            <a:lnTo>
                              <a:pt x="288" y="185"/>
                            </a:lnTo>
                            <a:lnTo>
                              <a:pt x="293" y="187"/>
                            </a:lnTo>
                            <a:lnTo>
                              <a:pt x="297" y="189"/>
                            </a:lnTo>
                            <a:lnTo>
                              <a:pt x="303" y="190"/>
                            </a:lnTo>
                            <a:lnTo>
                              <a:pt x="307" y="192"/>
                            </a:lnTo>
                            <a:lnTo>
                              <a:pt x="311" y="193"/>
                            </a:lnTo>
                            <a:lnTo>
                              <a:pt x="315" y="195"/>
                            </a:lnTo>
                            <a:lnTo>
                              <a:pt x="319" y="198"/>
                            </a:lnTo>
                            <a:lnTo>
                              <a:pt x="323" y="199"/>
                            </a:lnTo>
                            <a:lnTo>
                              <a:pt x="327" y="201"/>
                            </a:lnTo>
                            <a:lnTo>
                              <a:pt x="330" y="203"/>
                            </a:lnTo>
                            <a:lnTo>
                              <a:pt x="334" y="205"/>
                            </a:lnTo>
                            <a:lnTo>
                              <a:pt x="338" y="208"/>
                            </a:lnTo>
                            <a:lnTo>
                              <a:pt x="342" y="210"/>
                            </a:lnTo>
                            <a:lnTo>
                              <a:pt x="346" y="212"/>
                            </a:lnTo>
                            <a:lnTo>
                              <a:pt x="349" y="214"/>
                            </a:lnTo>
                            <a:lnTo>
                              <a:pt x="353" y="217"/>
                            </a:lnTo>
                            <a:lnTo>
                              <a:pt x="359" y="220"/>
                            </a:lnTo>
                            <a:lnTo>
                              <a:pt x="361" y="222"/>
                            </a:lnTo>
                            <a:lnTo>
                              <a:pt x="364" y="224"/>
                            </a:lnTo>
                            <a:lnTo>
                              <a:pt x="367" y="226"/>
                            </a:lnTo>
                            <a:lnTo>
                              <a:pt x="364" y="224"/>
                            </a:lnTo>
                            <a:lnTo>
                              <a:pt x="363" y="222"/>
                            </a:lnTo>
                            <a:lnTo>
                              <a:pt x="359" y="221"/>
                            </a:lnTo>
                            <a:lnTo>
                              <a:pt x="356" y="219"/>
                            </a:lnTo>
                            <a:lnTo>
                              <a:pt x="352" y="217"/>
                            </a:lnTo>
                            <a:lnTo>
                              <a:pt x="348" y="215"/>
                            </a:lnTo>
                            <a:lnTo>
                              <a:pt x="346" y="214"/>
                            </a:lnTo>
                            <a:lnTo>
                              <a:pt x="342" y="213"/>
                            </a:lnTo>
                            <a:lnTo>
                              <a:pt x="339" y="210"/>
                            </a:lnTo>
                            <a:lnTo>
                              <a:pt x="335" y="209"/>
                            </a:lnTo>
                            <a:lnTo>
                              <a:pt x="331" y="207"/>
                            </a:lnTo>
                            <a:lnTo>
                              <a:pt x="329" y="205"/>
                            </a:lnTo>
                            <a:lnTo>
                              <a:pt x="326" y="205"/>
                            </a:lnTo>
                            <a:lnTo>
                              <a:pt x="322" y="203"/>
                            </a:lnTo>
                            <a:lnTo>
                              <a:pt x="319" y="201"/>
                            </a:lnTo>
                            <a:lnTo>
                              <a:pt x="315" y="199"/>
                            </a:lnTo>
                            <a:lnTo>
                              <a:pt x="311" y="197"/>
                            </a:lnTo>
                            <a:lnTo>
                              <a:pt x="308" y="195"/>
                            </a:lnTo>
                            <a:lnTo>
                              <a:pt x="304" y="194"/>
                            </a:lnTo>
                            <a:lnTo>
                              <a:pt x="300" y="193"/>
                            </a:lnTo>
                            <a:lnTo>
                              <a:pt x="296" y="191"/>
                            </a:lnTo>
                            <a:lnTo>
                              <a:pt x="292" y="190"/>
                            </a:lnTo>
                            <a:lnTo>
                              <a:pt x="288" y="189"/>
                            </a:lnTo>
                            <a:lnTo>
                              <a:pt x="284" y="189"/>
                            </a:lnTo>
                            <a:lnTo>
                              <a:pt x="281" y="188"/>
                            </a:lnTo>
                            <a:lnTo>
                              <a:pt x="277" y="186"/>
                            </a:lnTo>
                            <a:lnTo>
                              <a:pt x="273" y="185"/>
                            </a:lnTo>
                            <a:lnTo>
                              <a:pt x="268" y="184"/>
                            </a:lnTo>
                            <a:lnTo>
                              <a:pt x="266" y="183"/>
                            </a:lnTo>
                            <a:lnTo>
                              <a:pt x="262" y="181"/>
                            </a:lnTo>
                            <a:lnTo>
                              <a:pt x="258" y="180"/>
                            </a:lnTo>
                            <a:lnTo>
                              <a:pt x="256" y="178"/>
                            </a:lnTo>
                            <a:lnTo>
                              <a:pt x="252" y="177"/>
                            </a:lnTo>
                            <a:lnTo>
                              <a:pt x="249" y="175"/>
                            </a:lnTo>
                            <a:lnTo>
                              <a:pt x="247" y="173"/>
                            </a:lnTo>
                            <a:lnTo>
                              <a:pt x="244" y="170"/>
                            </a:lnTo>
                            <a:lnTo>
                              <a:pt x="243" y="173"/>
                            </a:lnTo>
                            <a:lnTo>
                              <a:pt x="243" y="175"/>
                            </a:lnTo>
                            <a:lnTo>
                              <a:pt x="243" y="177"/>
                            </a:lnTo>
                            <a:lnTo>
                              <a:pt x="244" y="181"/>
                            </a:lnTo>
                            <a:lnTo>
                              <a:pt x="247" y="186"/>
                            </a:lnTo>
                            <a:lnTo>
                              <a:pt x="248" y="190"/>
                            </a:lnTo>
                            <a:lnTo>
                              <a:pt x="251" y="193"/>
                            </a:lnTo>
                            <a:lnTo>
                              <a:pt x="253" y="197"/>
                            </a:lnTo>
                            <a:lnTo>
                              <a:pt x="256" y="200"/>
                            </a:lnTo>
                            <a:lnTo>
                              <a:pt x="260" y="202"/>
                            </a:lnTo>
                            <a:lnTo>
                              <a:pt x="264" y="205"/>
                            </a:lnTo>
                            <a:lnTo>
                              <a:pt x="268" y="207"/>
                            </a:lnTo>
                            <a:lnTo>
                              <a:pt x="274" y="209"/>
                            </a:lnTo>
                            <a:lnTo>
                              <a:pt x="278" y="211"/>
                            </a:lnTo>
                            <a:lnTo>
                              <a:pt x="284" y="214"/>
                            </a:lnTo>
                            <a:lnTo>
                              <a:pt x="288" y="215"/>
                            </a:lnTo>
                            <a:lnTo>
                              <a:pt x="292" y="218"/>
                            </a:lnTo>
                            <a:lnTo>
                              <a:pt x="296" y="220"/>
                            </a:lnTo>
                            <a:lnTo>
                              <a:pt x="300" y="222"/>
                            </a:lnTo>
                            <a:lnTo>
                              <a:pt x="303" y="226"/>
                            </a:lnTo>
                            <a:lnTo>
                              <a:pt x="305" y="229"/>
                            </a:lnTo>
                            <a:lnTo>
                              <a:pt x="308" y="232"/>
                            </a:lnTo>
                            <a:lnTo>
                              <a:pt x="311" y="235"/>
                            </a:lnTo>
                            <a:lnTo>
                              <a:pt x="314" y="238"/>
                            </a:lnTo>
                            <a:lnTo>
                              <a:pt x="315" y="241"/>
                            </a:lnTo>
                            <a:lnTo>
                              <a:pt x="316" y="244"/>
                            </a:lnTo>
                            <a:lnTo>
                              <a:pt x="318" y="247"/>
                            </a:lnTo>
                            <a:lnTo>
                              <a:pt x="318" y="250"/>
                            </a:lnTo>
                            <a:lnTo>
                              <a:pt x="319" y="253"/>
                            </a:lnTo>
                            <a:lnTo>
                              <a:pt x="319" y="256"/>
                            </a:lnTo>
                            <a:lnTo>
                              <a:pt x="320" y="259"/>
                            </a:lnTo>
                            <a:lnTo>
                              <a:pt x="320" y="261"/>
                            </a:lnTo>
                            <a:lnTo>
                              <a:pt x="320" y="263"/>
                            </a:lnTo>
                            <a:lnTo>
                              <a:pt x="320" y="266"/>
                            </a:lnTo>
                            <a:lnTo>
                              <a:pt x="320" y="268"/>
                            </a:lnTo>
                            <a:lnTo>
                              <a:pt x="320" y="271"/>
                            </a:lnTo>
                            <a:lnTo>
                              <a:pt x="322" y="273"/>
                            </a:lnTo>
                            <a:lnTo>
                              <a:pt x="322" y="276"/>
                            </a:lnTo>
                            <a:lnTo>
                              <a:pt x="319" y="273"/>
                            </a:lnTo>
                            <a:lnTo>
                              <a:pt x="316" y="269"/>
                            </a:lnTo>
                            <a:lnTo>
                              <a:pt x="314" y="265"/>
                            </a:lnTo>
                            <a:lnTo>
                              <a:pt x="312" y="263"/>
                            </a:lnTo>
                            <a:lnTo>
                              <a:pt x="311" y="259"/>
                            </a:lnTo>
                            <a:lnTo>
                              <a:pt x="309" y="257"/>
                            </a:lnTo>
                            <a:lnTo>
                              <a:pt x="309" y="254"/>
                            </a:lnTo>
                            <a:lnTo>
                              <a:pt x="309" y="251"/>
                            </a:lnTo>
                            <a:lnTo>
                              <a:pt x="308" y="250"/>
                            </a:lnTo>
                            <a:lnTo>
                              <a:pt x="308" y="247"/>
                            </a:lnTo>
                            <a:lnTo>
                              <a:pt x="308" y="245"/>
                            </a:lnTo>
                            <a:lnTo>
                              <a:pt x="307" y="243"/>
                            </a:lnTo>
                            <a:lnTo>
                              <a:pt x="305" y="240"/>
                            </a:lnTo>
                            <a:lnTo>
                              <a:pt x="305" y="238"/>
                            </a:lnTo>
                            <a:lnTo>
                              <a:pt x="304" y="235"/>
                            </a:lnTo>
                            <a:lnTo>
                              <a:pt x="303" y="233"/>
                            </a:lnTo>
                            <a:lnTo>
                              <a:pt x="301" y="230"/>
                            </a:lnTo>
                            <a:lnTo>
                              <a:pt x="301" y="227"/>
                            </a:lnTo>
                            <a:lnTo>
                              <a:pt x="299" y="225"/>
                            </a:lnTo>
                            <a:lnTo>
                              <a:pt x="299" y="223"/>
                            </a:lnTo>
                            <a:lnTo>
                              <a:pt x="296" y="221"/>
                            </a:lnTo>
                            <a:lnTo>
                              <a:pt x="293" y="218"/>
                            </a:lnTo>
                            <a:lnTo>
                              <a:pt x="286" y="214"/>
                            </a:lnTo>
                            <a:lnTo>
                              <a:pt x="284" y="211"/>
                            </a:lnTo>
                            <a:lnTo>
                              <a:pt x="279" y="209"/>
                            </a:lnTo>
                            <a:lnTo>
                              <a:pt x="277" y="206"/>
                            </a:lnTo>
                            <a:lnTo>
                              <a:pt x="273" y="205"/>
                            </a:lnTo>
                            <a:lnTo>
                              <a:pt x="270" y="202"/>
                            </a:lnTo>
                            <a:lnTo>
                              <a:pt x="264" y="199"/>
                            </a:lnTo>
                            <a:lnTo>
                              <a:pt x="259" y="195"/>
                            </a:lnTo>
                            <a:lnTo>
                              <a:pt x="256" y="193"/>
                            </a:lnTo>
                            <a:lnTo>
                              <a:pt x="252" y="189"/>
                            </a:lnTo>
                            <a:lnTo>
                              <a:pt x="249" y="186"/>
                            </a:lnTo>
                            <a:lnTo>
                              <a:pt x="247" y="183"/>
                            </a:lnTo>
                            <a:lnTo>
                              <a:pt x="244" y="180"/>
                            </a:lnTo>
                            <a:lnTo>
                              <a:pt x="243" y="178"/>
                            </a:lnTo>
                            <a:lnTo>
                              <a:pt x="241" y="176"/>
                            </a:lnTo>
                            <a:lnTo>
                              <a:pt x="240" y="173"/>
                            </a:lnTo>
                            <a:lnTo>
                              <a:pt x="238" y="176"/>
                            </a:lnTo>
                            <a:lnTo>
                              <a:pt x="238" y="179"/>
                            </a:lnTo>
                            <a:lnTo>
                              <a:pt x="238" y="183"/>
                            </a:lnTo>
                            <a:lnTo>
                              <a:pt x="238" y="186"/>
                            </a:lnTo>
                            <a:lnTo>
                              <a:pt x="238" y="190"/>
                            </a:lnTo>
                            <a:lnTo>
                              <a:pt x="238" y="194"/>
                            </a:lnTo>
                            <a:lnTo>
                              <a:pt x="240" y="198"/>
                            </a:lnTo>
                            <a:lnTo>
                              <a:pt x="240" y="200"/>
                            </a:lnTo>
                            <a:lnTo>
                              <a:pt x="241" y="204"/>
                            </a:lnTo>
                            <a:lnTo>
                              <a:pt x="244" y="207"/>
                            </a:lnTo>
                            <a:lnTo>
                              <a:pt x="245" y="211"/>
                            </a:lnTo>
                            <a:lnTo>
                              <a:pt x="248" y="214"/>
                            </a:lnTo>
                            <a:lnTo>
                              <a:pt x="251" y="218"/>
                            </a:lnTo>
                            <a:lnTo>
                              <a:pt x="253" y="222"/>
                            </a:lnTo>
                            <a:lnTo>
                              <a:pt x="256" y="225"/>
                            </a:lnTo>
                            <a:lnTo>
                              <a:pt x="259" y="229"/>
                            </a:lnTo>
                            <a:lnTo>
                              <a:pt x="262" y="232"/>
                            </a:lnTo>
                            <a:lnTo>
                              <a:pt x="264" y="235"/>
                            </a:lnTo>
                            <a:lnTo>
                              <a:pt x="267" y="238"/>
                            </a:lnTo>
                            <a:lnTo>
                              <a:pt x="268" y="242"/>
                            </a:lnTo>
                            <a:lnTo>
                              <a:pt x="270" y="246"/>
                            </a:lnTo>
                            <a:lnTo>
                              <a:pt x="271" y="249"/>
                            </a:lnTo>
                            <a:lnTo>
                              <a:pt x="273" y="253"/>
                            </a:lnTo>
                            <a:lnTo>
                              <a:pt x="274" y="256"/>
                            </a:lnTo>
                            <a:lnTo>
                              <a:pt x="275" y="260"/>
                            </a:lnTo>
                            <a:lnTo>
                              <a:pt x="277" y="264"/>
                            </a:lnTo>
                            <a:lnTo>
                              <a:pt x="278" y="270"/>
                            </a:lnTo>
                            <a:lnTo>
                              <a:pt x="278" y="274"/>
                            </a:lnTo>
                            <a:lnTo>
                              <a:pt x="279" y="278"/>
                            </a:lnTo>
                            <a:lnTo>
                              <a:pt x="279" y="281"/>
                            </a:lnTo>
                            <a:lnTo>
                              <a:pt x="281" y="284"/>
                            </a:lnTo>
                            <a:lnTo>
                              <a:pt x="281" y="288"/>
                            </a:lnTo>
                            <a:lnTo>
                              <a:pt x="281" y="291"/>
                            </a:lnTo>
                            <a:lnTo>
                              <a:pt x="281" y="295"/>
                            </a:lnTo>
                            <a:lnTo>
                              <a:pt x="281" y="298"/>
                            </a:lnTo>
                            <a:lnTo>
                              <a:pt x="281" y="304"/>
                            </a:lnTo>
                            <a:lnTo>
                              <a:pt x="281" y="307"/>
                            </a:lnTo>
                            <a:lnTo>
                              <a:pt x="281" y="309"/>
                            </a:lnTo>
                            <a:lnTo>
                              <a:pt x="281" y="312"/>
                            </a:lnTo>
                            <a:lnTo>
                              <a:pt x="281" y="315"/>
                            </a:lnTo>
                            <a:lnTo>
                              <a:pt x="281" y="317"/>
                            </a:lnTo>
                            <a:lnTo>
                              <a:pt x="282" y="315"/>
                            </a:lnTo>
                            <a:lnTo>
                              <a:pt x="282" y="313"/>
                            </a:lnTo>
                            <a:lnTo>
                              <a:pt x="282" y="309"/>
                            </a:lnTo>
                            <a:lnTo>
                              <a:pt x="282" y="306"/>
                            </a:lnTo>
                            <a:lnTo>
                              <a:pt x="282" y="302"/>
                            </a:lnTo>
                            <a:lnTo>
                              <a:pt x="284" y="298"/>
                            </a:lnTo>
                            <a:lnTo>
                              <a:pt x="284" y="295"/>
                            </a:lnTo>
                            <a:lnTo>
                              <a:pt x="285" y="291"/>
                            </a:lnTo>
                            <a:lnTo>
                              <a:pt x="285" y="288"/>
                            </a:lnTo>
                            <a:lnTo>
                              <a:pt x="285" y="284"/>
                            </a:lnTo>
                            <a:lnTo>
                              <a:pt x="285" y="281"/>
                            </a:lnTo>
                            <a:lnTo>
                              <a:pt x="286" y="276"/>
                            </a:lnTo>
                            <a:lnTo>
                              <a:pt x="286" y="273"/>
                            </a:lnTo>
                            <a:lnTo>
                              <a:pt x="286" y="270"/>
                            </a:lnTo>
                            <a:lnTo>
                              <a:pt x="286" y="267"/>
                            </a:lnTo>
                            <a:lnTo>
                              <a:pt x="285" y="263"/>
                            </a:lnTo>
                            <a:lnTo>
                              <a:pt x="284" y="260"/>
                            </a:lnTo>
                            <a:lnTo>
                              <a:pt x="282" y="257"/>
                            </a:lnTo>
                            <a:lnTo>
                              <a:pt x="279" y="251"/>
                            </a:lnTo>
                            <a:lnTo>
                              <a:pt x="279" y="248"/>
                            </a:lnTo>
                            <a:lnTo>
                              <a:pt x="278" y="245"/>
                            </a:lnTo>
                            <a:lnTo>
                              <a:pt x="277" y="242"/>
                            </a:lnTo>
                            <a:lnTo>
                              <a:pt x="275" y="238"/>
                            </a:lnTo>
                            <a:lnTo>
                              <a:pt x="274" y="235"/>
                            </a:lnTo>
                            <a:lnTo>
                              <a:pt x="273" y="232"/>
                            </a:lnTo>
                            <a:lnTo>
                              <a:pt x="271" y="229"/>
                            </a:lnTo>
                            <a:lnTo>
                              <a:pt x="270" y="226"/>
                            </a:lnTo>
                            <a:lnTo>
                              <a:pt x="270" y="223"/>
                            </a:lnTo>
                            <a:lnTo>
                              <a:pt x="268" y="221"/>
                            </a:lnTo>
                            <a:lnTo>
                              <a:pt x="267" y="218"/>
                            </a:lnTo>
                            <a:lnTo>
                              <a:pt x="266" y="215"/>
                            </a:lnTo>
                            <a:lnTo>
                              <a:pt x="264" y="214"/>
                            </a:lnTo>
                            <a:lnTo>
                              <a:pt x="262" y="210"/>
                            </a:lnTo>
                            <a:lnTo>
                              <a:pt x="259" y="208"/>
                            </a:lnTo>
                            <a:lnTo>
                              <a:pt x="256" y="205"/>
                            </a:lnTo>
                            <a:lnTo>
                              <a:pt x="253" y="201"/>
                            </a:lnTo>
                            <a:lnTo>
                              <a:pt x="251" y="201"/>
                            </a:lnTo>
                            <a:lnTo>
                              <a:pt x="248" y="198"/>
                            </a:lnTo>
                            <a:lnTo>
                              <a:pt x="245" y="196"/>
                            </a:lnTo>
                            <a:lnTo>
                              <a:pt x="243" y="193"/>
                            </a:lnTo>
                            <a:lnTo>
                              <a:pt x="243" y="190"/>
                            </a:lnTo>
                            <a:lnTo>
                              <a:pt x="240" y="188"/>
                            </a:lnTo>
                            <a:lnTo>
                              <a:pt x="240" y="186"/>
                            </a:lnTo>
                            <a:lnTo>
                              <a:pt x="238" y="184"/>
                            </a:lnTo>
                            <a:lnTo>
                              <a:pt x="237" y="181"/>
                            </a:lnTo>
                            <a:lnTo>
                              <a:pt x="234" y="181"/>
                            </a:lnTo>
                            <a:lnTo>
                              <a:pt x="232" y="185"/>
                            </a:lnTo>
                            <a:lnTo>
                              <a:pt x="230" y="187"/>
                            </a:lnTo>
                            <a:lnTo>
                              <a:pt x="229" y="191"/>
                            </a:lnTo>
                            <a:lnTo>
                              <a:pt x="227" y="194"/>
                            </a:lnTo>
                            <a:lnTo>
                              <a:pt x="226" y="198"/>
                            </a:lnTo>
                            <a:lnTo>
                              <a:pt x="225" y="201"/>
                            </a:lnTo>
                            <a:lnTo>
                              <a:pt x="225" y="205"/>
                            </a:lnTo>
                            <a:lnTo>
                              <a:pt x="225" y="209"/>
                            </a:lnTo>
                            <a:lnTo>
                              <a:pt x="225" y="213"/>
                            </a:lnTo>
                            <a:lnTo>
                              <a:pt x="225" y="217"/>
                            </a:lnTo>
                            <a:lnTo>
                              <a:pt x="225" y="221"/>
                            </a:lnTo>
                            <a:lnTo>
                              <a:pt x="226" y="225"/>
                            </a:lnTo>
                            <a:lnTo>
                              <a:pt x="226" y="229"/>
                            </a:lnTo>
                            <a:lnTo>
                              <a:pt x="227" y="233"/>
                            </a:lnTo>
                            <a:lnTo>
                              <a:pt x="227" y="236"/>
                            </a:lnTo>
                            <a:lnTo>
                              <a:pt x="227" y="239"/>
                            </a:lnTo>
                            <a:lnTo>
                              <a:pt x="227" y="243"/>
                            </a:lnTo>
                            <a:lnTo>
                              <a:pt x="227" y="250"/>
                            </a:lnTo>
                            <a:lnTo>
                              <a:pt x="227" y="254"/>
                            </a:lnTo>
                            <a:lnTo>
                              <a:pt x="227" y="258"/>
                            </a:lnTo>
                            <a:lnTo>
                              <a:pt x="227" y="262"/>
                            </a:lnTo>
                            <a:lnTo>
                              <a:pt x="227" y="266"/>
                            </a:lnTo>
                            <a:lnTo>
                              <a:pt x="226" y="270"/>
                            </a:lnTo>
                            <a:lnTo>
                              <a:pt x="225" y="273"/>
                            </a:lnTo>
                            <a:lnTo>
                              <a:pt x="223" y="277"/>
                            </a:lnTo>
                            <a:lnTo>
                              <a:pt x="222" y="281"/>
                            </a:lnTo>
                            <a:lnTo>
                              <a:pt x="222" y="284"/>
                            </a:lnTo>
                            <a:lnTo>
                              <a:pt x="221" y="288"/>
                            </a:lnTo>
                            <a:lnTo>
                              <a:pt x="219" y="292"/>
                            </a:lnTo>
                            <a:lnTo>
                              <a:pt x="218" y="296"/>
                            </a:lnTo>
                            <a:lnTo>
                              <a:pt x="217" y="299"/>
                            </a:lnTo>
                            <a:lnTo>
                              <a:pt x="215" y="302"/>
                            </a:lnTo>
                            <a:lnTo>
                              <a:pt x="214" y="305"/>
                            </a:lnTo>
                            <a:lnTo>
                              <a:pt x="212" y="309"/>
                            </a:lnTo>
                            <a:lnTo>
                              <a:pt x="211" y="312"/>
                            </a:lnTo>
                            <a:lnTo>
                              <a:pt x="210" y="315"/>
                            </a:lnTo>
                            <a:lnTo>
                              <a:pt x="208" y="318"/>
                            </a:lnTo>
                            <a:lnTo>
                              <a:pt x="206" y="321"/>
                            </a:lnTo>
                            <a:lnTo>
                              <a:pt x="204" y="324"/>
                            </a:lnTo>
                            <a:lnTo>
                              <a:pt x="203" y="327"/>
                            </a:lnTo>
                            <a:lnTo>
                              <a:pt x="203" y="331"/>
                            </a:lnTo>
                            <a:lnTo>
                              <a:pt x="203" y="334"/>
                            </a:lnTo>
                            <a:lnTo>
                              <a:pt x="201" y="338"/>
                            </a:lnTo>
                            <a:lnTo>
                              <a:pt x="200" y="334"/>
                            </a:lnTo>
                            <a:lnTo>
                              <a:pt x="200" y="332"/>
                            </a:lnTo>
                            <a:lnTo>
                              <a:pt x="200" y="328"/>
                            </a:lnTo>
                            <a:lnTo>
                              <a:pt x="200" y="325"/>
                            </a:lnTo>
                            <a:lnTo>
                              <a:pt x="200" y="321"/>
                            </a:lnTo>
                            <a:lnTo>
                              <a:pt x="201" y="317"/>
                            </a:lnTo>
                            <a:lnTo>
                              <a:pt x="203" y="314"/>
                            </a:lnTo>
                            <a:lnTo>
                              <a:pt x="204" y="312"/>
                            </a:lnTo>
                            <a:lnTo>
                              <a:pt x="206" y="309"/>
                            </a:lnTo>
                            <a:lnTo>
                              <a:pt x="207" y="305"/>
                            </a:lnTo>
                            <a:lnTo>
                              <a:pt x="208" y="303"/>
                            </a:lnTo>
                            <a:lnTo>
                              <a:pt x="210" y="300"/>
                            </a:lnTo>
                            <a:lnTo>
                              <a:pt x="210" y="298"/>
                            </a:lnTo>
                            <a:lnTo>
                              <a:pt x="211" y="296"/>
                            </a:lnTo>
                            <a:lnTo>
                              <a:pt x="212" y="292"/>
                            </a:lnTo>
                            <a:lnTo>
                              <a:pt x="214" y="290"/>
                            </a:lnTo>
                            <a:lnTo>
                              <a:pt x="215" y="288"/>
                            </a:lnTo>
                            <a:lnTo>
                              <a:pt x="217" y="285"/>
                            </a:lnTo>
                            <a:lnTo>
                              <a:pt x="219" y="283"/>
                            </a:lnTo>
                            <a:lnTo>
                              <a:pt x="221" y="280"/>
                            </a:lnTo>
                            <a:lnTo>
                              <a:pt x="223" y="277"/>
                            </a:lnTo>
                            <a:lnTo>
                              <a:pt x="225" y="274"/>
                            </a:lnTo>
                            <a:lnTo>
                              <a:pt x="227" y="270"/>
                            </a:lnTo>
                            <a:lnTo>
                              <a:pt x="229" y="267"/>
                            </a:lnTo>
                            <a:lnTo>
                              <a:pt x="232" y="263"/>
                            </a:lnTo>
                            <a:lnTo>
                              <a:pt x="233" y="259"/>
                            </a:lnTo>
                            <a:lnTo>
                              <a:pt x="234" y="256"/>
                            </a:lnTo>
                            <a:lnTo>
                              <a:pt x="236" y="253"/>
                            </a:lnTo>
                            <a:lnTo>
                              <a:pt x="237" y="250"/>
                            </a:lnTo>
                            <a:lnTo>
                              <a:pt x="238" y="246"/>
                            </a:lnTo>
                            <a:lnTo>
                              <a:pt x="238" y="243"/>
                            </a:lnTo>
                            <a:lnTo>
                              <a:pt x="240" y="240"/>
                            </a:lnTo>
                            <a:lnTo>
                              <a:pt x="240" y="237"/>
                            </a:lnTo>
                            <a:lnTo>
                              <a:pt x="240" y="234"/>
                            </a:lnTo>
                            <a:lnTo>
                              <a:pt x="240" y="230"/>
                            </a:lnTo>
                            <a:lnTo>
                              <a:pt x="240" y="227"/>
                            </a:lnTo>
                            <a:lnTo>
                              <a:pt x="240" y="225"/>
                            </a:lnTo>
                            <a:lnTo>
                              <a:pt x="240" y="221"/>
                            </a:lnTo>
                            <a:lnTo>
                              <a:pt x="240" y="218"/>
                            </a:lnTo>
                            <a:lnTo>
                              <a:pt x="240" y="214"/>
                            </a:lnTo>
                            <a:lnTo>
                              <a:pt x="240" y="210"/>
                            </a:lnTo>
                            <a:lnTo>
                              <a:pt x="240" y="207"/>
                            </a:lnTo>
                            <a:lnTo>
                              <a:pt x="240" y="204"/>
                            </a:lnTo>
                            <a:lnTo>
                              <a:pt x="240" y="201"/>
                            </a:lnTo>
                            <a:lnTo>
                              <a:pt x="240" y="198"/>
                            </a:lnTo>
                            <a:lnTo>
                              <a:pt x="240" y="194"/>
                            </a:lnTo>
                            <a:lnTo>
                              <a:pt x="240" y="191"/>
                            </a:lnTo>
                            <a:lnTo>
                              <a:pt x="240" y="188"/>
                            </a:lnTo>
                            <a:lnTo>
                              <a:pt x="241" y="185"/>
                            </a:lnTo>
                            <a:lnTo>
                              <a:pt x="241" y="181"/>
                            </a:lnTo>
                            <a:lnTo>
                              <a:pt x="243" y="178"/>
                            </a:lnTo>
                            <a:lnTo>
                              <a:pt x="243" y="175"/>
                            </a:lnTo>
                            <a:lnTo>
                              <a:pt x="243" y="173"/>
                            </a:lnTo>
                            <a:lnTo>
                              <a:pt x="243" y="170"/>
                            </a:lnTo>
                            <a:lnTo>
                              <a:pt x="243" y="168"/>
                            </a:lnTo>
                            <a:lnTo>
                              <a:pt x="243" y="165"/>
                            </a:lnTo>
                            <a:lnTo>
                              <a:pt x="238" y="169"/>
                            </a:lnTo>
                            <a:lnTo>
                              <a:pt x="234" y="173"/>
                            </a:lnTo>
                            <a:lnTo>
                              <a:pt x="232" y="176"/>
                            </a:lnTo>
                            <a:lnTo>
                              <a:pt x="229" y="178"/>
                            </a:lnTo>
                            <a:lnTo>
                              <a:pt x="227" y="181"/>
                            </a:lnTo>
                            <a:lnTo>
                              <a:pt x="225" y="184"/>
                            </a:lnTo>
                            <a:lnTo>
                              <a:pt x="222" y="187"/>
                            </a:lnTo>
                            <a:lnTo>
                              <a:pt x="219" y="190"/>
                            </a:lnTo>
                            <a:lnTo>
                              <a:pt x="218" y="194"/>
                            </a:lnTo>
                            <a:lnTo>
                              <a:pt x="215" y="198"/>
                            </a:lnTo>
                            <a:lnTo>
                              <a:pt x="215" y="201"/>
                            </a:lnTo>
                            <a:lnTo>
                              <a:pt x="214" y="205"/>
                            </a:lnTo>
                            <a:lnTo>
                              <a:pt x="212" y="208"/>
                            </a:lnTo>
                            <a:lnTo>
                              <a:pt x="211" y="212"/>
                            </a:lnTo>
                            <a:lnTo>
                              <a:pt x="211" y="216"/>
                            </a:lnTo>
                            <a:lnTo>
                              <a:pt x="210" y="220"/>
                            </a:lnTo>
                            <a:lnTo>
                              <a:pt x="208" y="224"/>
                            </a:lnTo>
                            <a:lnTo>
                              <a:pt x="207" y="228"/>
                            </a:lnTo>
                            <a:lnTo>
                              <a:pt x="206" y="231"/>
                            </a:lnTo>
                            <a:lnTo>
                              <a:pt x="204" y="235"/>
                            </a:lnTo>
                            <a:lnTo>
                              <a:pt x="203" y="238"/>
                            </a:lnTo>
                            <a:lnTo>
                              <a:pt x="201" y="243"/>
                            </a:lnTo>
                            <a:lnTo>
                              <a:pt x="199" y="245"/>
                            </a:lnTo>
                            <a:lnTo>
                              <a:pt x="197" y="247"/>
                            </a:lnTo>
                            <a:lnTo>
                              <a:pt x="196" y="251"/>
                            </a:lnTo>
                            <a:lnTo>
                              <a:pt x="193" y="254"/>
                            </a:lnTo>
                            <a:lnTo>
                              <a:pt x="192" y="257"/>
                            </a:lnTo>
                            <a:lnTo>
                              <a:pt x="189" y="260"/>
                            </a:lnTo>
                            <a:lnTo>
                              <a:pt x="186" y="263"/>
                            </a:lnTo>
                            <a:lnTo>
                              <a:pt x="182" y="267"/>
                            </a:lnTo>
                            <a:lnTo>
                              <a:pt x="180" y="270"/>
                            </a:lnTo>
                            <a:lnTo>
                              <a:pt x="177" y="274"/>
                            </a:lnTo>
                            <a:lnTo>
                              <a:pt x="173" y="277"/>
                            </a:lnTo>
                            <a:lnTo>
                              <a:pt x="171" y="280"/>
                            </a:lnTo>
                            <a:lnTo>
                              <a:pt x="169" y="283"/>
                            </a:lnTo>
                            <a:lnTo>
                              <a:pt x="166" y="286"/>
                            </a:lnTo>
                            <a:lnTo>
                              <a:pt x="163" y="289"/>
                            </a:lnTo>
                            <a:lnTo>
                              <a:pt x="161" y="292"/>
                            </a:lnTo>
                            <a:lnTo>
                              <a:pt x="158" y="296"/>
                            </a:lnTo>
                            <a:lnTo>
                              <a:pt x="156" y="300"/>
                            </a:lnTo>
                            <a:lnTo>
                              <a:pt x="154" y="303"/>
                            </a:lnTo>
                            <a:lnTo>
                              <a:pt x="152" y="306"/>
                            </a:lnTo>
                            <a:lnTo>
                              <a:pt x="150" y="309"/>
                            </a:lnTo>
                            <a:lnTo>
                              <a:pt x="148" y="313"/>
                            </a:lnTo>
                            <a:lnTo>
                              <a:pt x="146" y="316"/>
                            </a:lnTo>
                            <a:lnTo>
                              <a:pt x="143" y="317"/>
                            </a:lnTo>
                            <a:lnTo>
                              <a:pt x="141" y="320"/>
                            </a:lnTo>
                            <a:lnTo>
                              <a:pt x="139" y="322"/>
                            </a:lnTo>
                            <a:lnTo>
                              <a:pt x="143" y="321"/>
                            </a:lnTo>
                            <a:lnTo>
                              <a:pt x="148" y="318"/>
                            </a:lnTo>
                            <a:lnTo>
                              <a:pt x="155" y="313"/>
                            </a:lnTo>
                            <a:lnTo>
                              <a:pt x="161" y="310"/>
                            </a:lnTo>
                            <a:lnTo>
                              <a:pt x="163" y="308"/>
                            </a:lnTo>
                            <a:lnTo>
                              <a:pt x="166" y="305"/>
                            </a:lnTo>
                            <a:lnTo>
                              <a:pt x="170" y="300"/>
                            </a:lnTo>
                            <a:lnTo>
                              <a:pt x="171" y="297"/>
                            </a:lnTo>
                            <a:lnTo>
                              <a:pt x="173" y="294"/>
                            </a:lnTo>
                            <a:lnTo>
                              <a:pt x="176" y="290"/>
                            </a:lnTo>
                            <a:lnTo>
                              <a:pt x="177" y="288"/>
                            </a:lnTo>
                            <a:lnTo>
                              <a:pt x="177" y="284"/>
                            </a:lnTo>
                            <a:lnTo>
                              <a:pt x="178" y="280"/>
                            </a:lnTo>
                            <a:lnTo>
                              <a:pt x="180" y="276"/>
                            </a:lnTo>
                            <a:lnTo>
                              <a:pt x="181" y="273"/>
                            </a:lnTo>
                            <a:lnTo>
                              <a:pt x="181" y="270"/>
                            </a:lnTo>
                            <a:lnTo>
                              <a:pt x="182" y="267"/>
                            </a:lnTo>
                            <a:lnTo>
                              <a:pt x="184" y="263"/>
                            </a:lnTo>
                            <a:lnTo>
                              <a:pt x="185" y="259"/>
                            </a:lnTo>
                            <a:lnTo>
                              <a:pt x="186" y="257"/>
                            </a:lnTo>
                            <a:lnTo>
                              <a:pt x="188" y="253"/>
                            </a:lnTo>
                            <a:lnTo>
                              <a:pt x="189" y="250"/>
                            </a:lnTo>
                            <a:lnTo>
                              <a:pt x="191" y="247"/>
                            </a:lnTo>
                            <a:lnTo>
                              <a:pt x="193" y="243"/>
                            </a:lnTo>
                            <a:lnTo>
                              <a:pt x="195" y="241"/>
                            </a:lnTo>
                            <a:lnTo>
                              <a:pt x="197" y="238"/>
                            </a:lnTo>
                            <a:lnTo>
                              <a:pt x="199" y="235"/>
                            </a:lnTo>
                            <a:lnTo>
                              <a:pt x="201" y="232"/>
                            </a:lnTo>
                            <a:lnTo>
                              <a:pt x="204" y="229"/>
                            </a:lnTo>
                            <a:lnTo>
                              <a:pt x="207" y="226"/>
                            </a:lnTo>
                            <a:lnTo>
                              <a:pt x="210" y="222"/>
                            </a:lnTo>
                            <a:lnTo>
                              <a:pt x="211" y="220"/>
                            </a:lnTo>
                            <a:lnTo>
                              <a:pt x="214" y="217"/>
                            </a:lnTo>
                            <a:lnTo>
                              <a:pt x="217" y="214"/>
                            </a:lnTo>
                            <a:lnTo>
                              <a:pt x="218" y="210"/>
                            </a:lnTo>
                            <a:lnTo>
                              <a:pt x="221" y="207"/>
                            </a:lnTo>
                            <a:lnTo>
                              <a:pt x="222" y="204"/>
                            </a:lnTo>
                            <a:lnTo>
                              <a:pt x="225" y="201"/>
                            </a:lnTo>
                            <a:lnTo>
                              <a:pt x="226" y="198"/>
                            </a:lnTo>
                            <a:lnTo>
                              <a:pt x="227" y="194"/>
                            </a:lnTo>
                            <a:lnTo>
                              <a:pt x="229" y="190"/>
                            </a:lnTo>
                            <a:lnTo>
                              <a:pt x="230" y="187"/>
                            </a:lnTo>
                            <a:lnTo>
                              <a:pt x="232" y="184"/>
                            </a:lnTo>
                            <a:lnTo>
                              <a:pt x="233" y="181"/>
                            </a:lnTo>
                            <a:lnTo>
                              <a:pt x="234" y="177"/>
                            </a:lnTo>
                            <a:lnTo>
                              <a:pt x="236" y="175"/>
                            </a:lnTo>
                            <a:lnTo>
                              <a:pt x="236" y="173"/>
                            </a:lnTo>
                            <a:lnTo>
                              <a:pt x="238" y="169"/>
                            </a:lnTo>
                            <a:lnTo>
                              <a:pt x="236" y="169"/>
                            </a:lnTo>
                            <a:lnTo>
                              <a:pt x="233" y="171"/>
                            </a:lnTo>
                            <a:lnTo>
                              <a:pt x="230" y="174"/>
                            </a:lnTo>
                            <a:lnTo>
                              <a:pt x="226" y="177"/>
                            </a:lnTo>
                            <a:lnTo>
                              <a:pt x="223" y="180"/>
                            </a:lnTo>
                            <a:lnTo>
                              <a:pt x="219" y="182"/>
                            </a:lnTo>
                            <a:lnTo>
                              <a:pt x="215" y="185"/>
                            </a:lnTo>
                            <a:lnTo>
                              <a:pt x="210" y="189"/>
                            </a:lnTo>
                            <a:lnTo>
                              <a:pt x="204" y="192"/>
                            </a:lnTo>
                            <a:lnTo>
                              <a:pt x="197" y="197"/>
                            </a:lnTo>
                            <a:lnTo>
                              <a:pt x="195" y="200"/>
                            </a:lnTo>
                            <a:lnTo>
                              <a:pt x="191" y="204"/>
                            </a:lnTo>
                            <a:lnTo>
                              <a:pt x="188" y="208"/>
                            </a:lnTo>
                            <a:lnTo>
                              <a:pt x="184" y="211"/>
                            </a:lnTo>
                            <a:lnTo>
                              <a:pt x="181" y="215"/>
                            </a:lnTo>
                            <a:lnTo>
                              <a:pt x="177" y="219"/>
                            </a:lnTo>
                            <a:lnTo>
                              <a:pt x="174" y="222"/>
                            </a:lnTo>
                            <a:lnTo>
                              <a:pt x="170" y="226"/>
                            </a:lnTo>
                            <a:lnTo>
                              <a:pt x="167" y="230"/>
                            </a:lnTo>
                            <a:lnTo>
                              <a:pt x="163" y="235"/>
                            </a:lnTo>
                            <a:lnTo>
                              <a:pt x="161" y="238"/>
                            </a:lnTo>
                            <a:lnTo>
                              <a:pt x="156" y="242"/>
                            </a:lnTo>
                            <a:lnTo>
                              <a:pt x="152" y="246"/>
                            </a:lnTo>
                            <a:lnTo>
                              <a:pt x="148" y="250"/>
                            </a:lnTo>
                            <a:lnTo>
                              <a:pt x="146" y="253"/>
                            </a:lnTo>
                            <a:lnTo>
                              <a:pt x="141" y="257"/>
                            </a:lnTo>
                            <a:lnTo>
                              <a:pt x="137" y="260"/>
                            </a:lnTo>
                            <a:lnTo>
                              <a:pt x="135" y="263"/>
                            </a:lnTo>
                            <a:lnTo>
                              <a:pt x="131" y="267"/>
                            </a:lnTo>
                            <a:lnTo>
                              <a:pt x="126" y="270"/>
                            </a:lnTo>
                            <a:lnTo>
                              <a:pt x="121" y="274"/>
                            </a:lnTo>
                            <a:lnTo>
                              <a:pt x="117" y="277"/>
                            </a:lnTo>
                            <a:lnTo>
                              <a:pt x="111" y="281"/>
                            </a:lnTo>
                            <a:lnTo>
                              <a:pt x="107" y="284"/>
                            </a:lnTo>
                            <a:lnTo>
                              <a:pt x="103" y="288"/>
                            </a:lnTo>
                            <a:lnTo>
                              <a:pt x="99" y="292"/>
                            </a:lnTo>
                            <a:lnTo>
                              <a:pt x="94" y="296"/>
                            </a:lnTo>
                            <a:lnTo>
                              <a:pt x="88" y="299"/>
                            </a:lnTo>
                            <a:lnTo>
                              <a:pt x="84" y="302"/>
                            </a:lnTo>
                            <a:lnTo>
                              <a:pt x="80" y="305"/>
                            </a:lnTo>
                            <a:lnTo>
                              <a:pt x="75" y="309"/>
                            </a:lnTo>
                            <a:lnTo>
                              <a:pt x="71" y="312"/>
                            </a:lnTo>
                            <a:lnTo>
                              <a:pt x="66" y="315"/>
                            </a:lnTo>
                            <a:lnTo>
                              <a:pt x="62" y="318"/>
                            </a:lnTo>
                            <a:lnTo>
                              <a:pt x="57" y="321"/>
                            </a:lnTo>
                            <a:lnTo>
                              <a:pt x="53" y="324"/>
                            </a:lnTo>
                            <a:lnTo>
                              <a:pt x="50" y="325"/>
                            </a:lnTo>
                            <a:lnTo>
                              <a:pt x="47" y="328"/>
                            </a:lnTo>
                            <a:lnTo>
                              <a:pt x="53" y="329"/>
                            </a:lnTo>
                            <a:lnTo>
                              <a:pt x="58" y="327"/>
                            </a:lnTo>
                            <a:lnTo>
                              <a:pt x="62" y="325"/>
                            </a:lnTo>
                            <a:lnTo>
                              <a:pt x="68" y="322"/>
                            </a:lnTo>
                            <a:lnTo>
                              <a:pt x="72" y="320"/>
                            </a:lnTo>
                            <a:lnTo>
                              <a:pt x="76" y="317"/>
                            </a:lnTo>
                            <a:lnTo>
                              <a:pt x="81" y="313"/>
                            </a:lnTo>
                            <a:lnTo>
                              <a:pt x="86" y="310"/>
                            </a:lnTo>
                            <a:lnTo>
                              <a:pt x="90" y="307"/>
                            </a:lnTo>
                            <a:lnTo>
                              <a:pt x="94" y="304"/>
                            </a:lnTo>
                            <a:lnTo>
                              <a:pt x="98" y="300"/>
                            </a:lnTo>
                            <a:lnTo>
                              <a:pt x="102" y="297"/>
                            </a:lnTo>
                            <a:lnTo>
                              <a:pt x="105" y="294"/>
                            </a:lnTo>
                            <a:lnTo>
                              <a:pt x="107" y="291"/>
                            </a:lnTo>
                            <a:lnTo>
                              <a:pt x="110" y="288"/>
                            </a:lnTo>
                            <a:lnTo>
                              <a:pt x="113" y="284"/>
                            </a:lnTo>
                            <a:lnTo>
                              <a:pt x="117" y="280"/>
                            </a:lnTo>
                            <a:lnTo>
                              <a:pt x="120" y="277"/>
                            </a:lnTo>
                            <a:lnTo>
                              <a:pt x="122" y="274"/>
                            </a:lnTo>
                            <a:lnTo>
                              <a:pt x="125" y="271"/>
                            </a:lnTo>
                            <a:lnTo>
                              <a:pt x="129" y="267"/>
                            </a:lnTo>
                            <a:lnTo>
                              <a:pt x="132" y="265"/>
                            </a:lnTo>
                            <a:lnTo>
                              <a:pt x="136" y="262"/>
                            </a:lnTo>
                            <a:lnTo>
                              <a:pt x="139" y="260"/>
                            </a:lnTo>
                            <a:lnTo>
                              <a:pt x="141" y="258"/>
                            </a:lnTo>
                            <a:lnTo>
                              <a:pt x="146" y="255"/>
                            </a:lnTo>
                            <a:lnTo>
                              <a:pt x="150" y="252"/>
                            </a:lnTo>
                            <a:lnTo>
                              <a:pt x="154" y="250"/>
                            </a:lnTo>
                            <a:lnTo>
                              <a:pt x="158" y="247"/>
                            </a:lnTo>
                            <a:lnTo>
                              <a:pt x="162" y="243"/>
                            </a:lnTo>
                            <a:lnTo>
                              <a:pt x="166" y="241"/>
                            </a:lnTo>
                            <a:lnTo>
                              <a:pt x="170" y="238"/>
                            </a:lnTo>
                            <a:lnTo>
                              <a:pt x="173" y="236"/>
                            </a:lnTo>
                            <a:lnTo>
                              <a:pt x="177" y="234"/>
                            </a:lnTo>
                            <a:lnTo>
                              <a:pt x="181" y="231"/>
                            </a:lnTo>
                            <a:lnTo>
                              <a:pt x="184" y="228"/>
                            </a:lnTo>
                            <a:lnTo>
                              <a:pt x="188" y="226"/>
                            </a:lnTo>
                            <a:lnTo>
                              <a:pt x="191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200" y="214"/>
                            </a:lnTo>
                            <a:lnTo>
                              <a:pt x="203" y="210"/>
                            </a:lnTo>
                            <a:lnTo>
                              <a:pt x="206" y="207"/>
                            </a:lnTo>
                            <a:lnTo>
                              <a:pt x="208" y="204"/>
                            </a:lnTo>
                            <a:lnTo>
                              <a:pt x="211" y="200"/>
                            </a:lnTo>
                            <a:lnTo>
                              <a:pt x="212" y="197"/>
                            </a:lnTo>
                            <a:lnTo>
                              <a:pt x="215" y="193"/>
                            </a:lnTo>
                            <a:lnTo>
                              <a:pt x="218" y="190"/>
                            </a:lnTo>
                            <a:lnTo>
                              <a:pt x="221" y="188"/>
                            </a:lnTo>
                            <a:lnTo>
                              <a:pt x="223" y="186"/>
                            </a:lnTo>
                            <a:lnTo>
                              <a:pt x="225" y="184"/>
                            </a:lnTo>
                            <a:lnTo>
                              <a:pt x="227" y="181"/>
                            </a:lnTo>
                            <a:lnTo>
                              <a:pt x="232" y="179"/>
                            </a:lnTo>
                            <a:lnTo>
                              <a:pt x="233" y="177"/>
                            </a:lnTo>
                            <a:lnTo>
                              <a:pt x="229" y="176"/>
                            </a:lnTo>
                            <a:lnTo>
                              <a:pt x="223" y="177"/>
                            </a:lnTo>
                            <a:lnTo>
                              <a:pt x="218" y="177"/>
                            </a:lnTo>
                            <a:lnTo>
                              <a:pt x="212" y="178"/>
                            </a:lnTo>
                            <a:lnTo>
                              <a:pt x="206" y="180"/>
                            </a:lnTo>
                            <a:lnTo>
                              <a:pt x="199" y="181"/>
                            </a:lnTo>
                            <a:lnTo>
                              <a:pt x="192" y="183"/>
                            </a:lnTo>
                            <a:lnTo>
                              <a:pt x="185" y="185"/>
                            </a:lnTo>
                            <a:lnTo>
                              <a:pt x="180" y="187"/>
                            </a:lnTo>
                            <a:lnTo>
                              <a:pt x="173" y="189"/>
                            </a:lnTo>
                            <a:lnTo>
                              <a:pt x="167" y="192"/>
                            </a:lnTo>
                            <a:lnTo>
                              <a:pt x="163" y="193"/>
                            </a:lnTo>
                            <a:lnTo>
                              <a:pt x="156" y="196"/>
                            </a:lnTo>
                            <a:lnTo>
                              <a:pt x="151" y="198"/>
                            </a:lnTo>
                            <a:lnTo>
                              <a:pt x="146" y="201"/>
                            </a:lnTo>
                            <a:lnTo>
                              <a:pt x="141" y="205"/>
                            </a:lnTo>
                            <a:lnTo>
                              <a:pt x="136" y="208"/>
                            </a:lnTo>
                            <a:lnTo>
                              <a:pt x="133" y="211"/>
                            </a:lnTo>
                            <a:lnTo>
                              <a:pt x="128" y="214"/>
                            </a:lnTo>
                            <a:lnTo>
                              <a:pt x="124" y="218"/>
                            </a:lnTo>
                            <a:lnTo>
                              <a:pt x="121" y="221"/>
                            </a:lnTo>
                            <a:lnTo>
                              <a:pt x="117" y="223"/>
                            </a:lnTo>
                            <a:lnTo>
                              <a:pt x="113" y="226"/>
                            </a:lnTo>
                            <a:lnTo>
                              <a:pt x="109" y="230"/>
                            </a:lnTo>
                            <a:lnTo>
                              <a:pt x="103" y="233"/>
                            </a:lnTo>
                            <a:lnTo>
                              <a:pt x="99" y="235"/>
                            </a:lnTo>
                            <a:lnTo>
                              <a:pt x="95" y="238"/>
                            </a:lnTo>
                            <a:lnTo>
                              <a:pt x="90" y="241"/>
                            </a:lnTo>
                            <a:lnTo>
                              <a:pt x="86" y="243"/>
                            </a:lnTo>
                            <a:lnTo>
                              <a:pt x="81" y="247"/>
                            </a:lnTo>
                            <a:lnTo>
                              <a:pt x="76" y="251"/>
                            </a:lnTo>
                            <a:lnTo>
                              <a:pt x="73" y="254"/>
                            </a:lnTo>
                            <a:lnTo>
                              <a:pt x="71" y="257"/>
                            </a:lnTo>
                            <a:lnTo>
                              <a:pt x="68" y="259"/>
                            </a:lnTo>
                            <a:lnTo>
                              <a:pt x="64" y="262"/>
                            </a:lnTo>
                            <a:lnTo>
                              <a:pt x="61" y="265"/>
                            </a:lnTo>
                            <a:lnTo>
                              <a:pt x="58" y="267"/>
                            </a:lnTo>
                            <a:lnTo>
                              <a:pt x="56" y="271"/>
                            </a:lnTo>
                            <a:lnTo>
                              <a:pt x="53" y="274"/>
                            </a:lnTo>
                            <a:lnTo>
                              <a:pt x="49" y="276"/>
                            </a:lnTo>
                            <a:lnTo>
                              <a:pt x="46" y="280"/>
                            </a:lnTo>
                            <a:lnTo>
                              <a:pt x="42" y="283"/>
                            </a:lnTo>
                            <a:lnTo>
                              <a:pt x="38" y="285"/>
                            </a:lnTo>
                            <a:lnTo>
                              <a:pt x="35" y="288"/>
                            </a:lnTo>
                            <a:lnTo>
                              <a:pt x="30" y="290"/>
                            </a:lnTo>
                            <a:lnTo>
                              <a:pt x="25" y="291"/>
                            </a:lnTo>
                            <a:lnTo>
                              <a:pt x="21" y="292"/>
                            </a:lnTo>
                            <a:lnTo>
                              <a:pt x="16" y="293"/>
                            </a:lnTo>
                            <a:lnTo>
                              <a:pt x="10" y="295"/>
                            </a:lnTo>
                            <a:lnTo>
                              <a:pt x="8" y="296"/>
                            </a:lnTo>
                            <a:lnTo>
                              <a:pt x="4" y="297"/>
                            </a:lnTo>
                            <a:lnTo>
                              <a:pt x="0" y="298"/>
                            </a:lnTo>
                            <a:lnTo>
                              <a:pt x="5" y="299"/>
                            </a:lnTo>
                            <a:lnTo>
                              <a:pt x="9" y="299"/>
                            </a:lnTo>
                            <a:lnTo>
                              <a:pt x="15" y="298"/>
                            </a:lnTo>
                            <a:lnTo>
                              <a:pt x="21" y="297"/>
                            </a:lnTo>
                            <a:lnTo>
                              <a:pt x="27" y="296"/>
                            </a:lnTo>
                            <a:lnTo>
                              <a:pt x="32" y="296"/>
                            </a:lnTo>
                            <a:lnTo>
                              <a:pt x="38" y="294"/>
                            </a:lnTo>
                            <a:lnTo>
                              <a:pt x="43" y="293"/>
                            </a:lnTo>
                            <a:lnTo>
                              <a:pt x="47" y="292"/>
                            </a:lnTo>
                            <a:lnTo>
                              <a:pt x="51" y="290"/>
                            </a:lnTo>
                            <a:lnTo>
                              <a:pt x="56" y="289"/>
                            </a:lnTo>
                            <a:lnTo>
                              <a:pt x="60" y="288"/>
                            </a:lnTo>
                            <a:lnTo>
                              <a:pt x="62" y="285"/>
                            </a:lnTo>
                            <a:lnTo>
                              <a:pt x="65" y="281"/>
                            </a:lnTo>
                            <a:lnTo>
                              <a:pt x="66" y="279"/>
                            </a:lnTo>
                            <a:lnTo>
                              <a:pt x="68" y="276"/>
                            </a:lnTo>
                            <a:lnTo>
                              <a:pt x="69" y="274"/>
                            </a:lnTo>
                            <a:lnTo>
                              <a:pt x="73" y="269"/>
                            </a:lnTo>
                            <a:lnTo>
                              <a:pt x="75" y="267"/>
                            </a:lnTo>
                            <a:lnTo>
                              <a:pt x="77" y="264"/>
                            </a:lnTo>
                            <a:lnTo>
                              <a:pt x="79" y="262"/>
                            </a:lnTo>
                            <a:lnTo>
                              <a:pt x="81" y="259"/>
                            </a:lnTo>
                            <a:lnTo>
                              <a:pt x="84" y="257"/>
                            </a:lnTo>
                            <a:lnTo>
                              <a:pt x="87" y="255"/>
                            </a:lnTo>
                            <a:lnTo>
                              <a:pt x="88" y="253"/>
                            </a:lnTo>
                            <a:lnTo>
                              <a:pt x="91" y="251"/>
                            </a:lnTo>
                            <a:lnTo>
                              <a:pt x="96" y="247"/>
                            </a:lnTo>
                            <a:lnTo>
                              <a:pt x="99" y="244"/>
                            </a:lnTo>
                            <a:lnTo>
                              <a:pt x="102" y="242"/>
                            </a:lnTo>
                            <a:lnTo>
                              <a:pt x="107" y="238"/>
                            </a:lnTo>
                            <a:lnTo>
                              <a:pt x="110" y="235"/>
                            </a:lnTo>
                            <a:lnTo>
                              <a:pt x="114" y="232"/>
                            </a:lnTo>
                            <a:lnTo>
                              <a:pt x="117" y="230"/>
                            </a:lnTo>
                            <a:lnTo>
                              <a:pt x="121" y="227"/>
                            </a:lnTo>
                            <a:lnTo>
                              <a:pt x="124" y="224"/>
                            </a:lnTo>
                            <a:lnTo>
                              <a:pt x="128" y="221"/>
                            </a:lnTo>
                            <a:lnTo>
                              <a:pt x="131" y="218"/>
                            </a:lnTo>
                            <a:lnTo>
                              <a:pt x="135" y="215"/>
                            </a:lnTo>
                            <a:lnTo>
                              <a:pt x="137" y="213"/>
                            </a:lnTo>
                            <a:lnTo>
                              <a:pt x="140" y="210"/>
                            </a:lnTo>
                            <a:lnTo>
                              <a:pt x="144" y="207"/>
                            </a:lnTo>
                            <a:lnTo>
                              <a:pt x="147" y="205"/>
                            </a:lnTo>
                            <a:lnTo>
                              <a:pt x="151" y="201"/>
                            </a:lnTo>
                            <a:lnTo>
                              <a:pt x="154" y="199"/>
                            </a:lnTo>
                            <a:lnTo>
                              <a:pt x="158" y="197"/>
                            </a:lnTo>
                            <a:lnTo>
                              <a:pt x="162" y="193"/>
                            </a:lnTo>
                            <a:lnTo>
                              <a:pt x="167" y="191"/>
                            </a:lnTo>
                            <a:lnTo>
                              <a:pt x="171" y="189"/>
                            </a:lnTo>
                            <a:lnTo>
                              <a:pt x="176" y="186"/>
                            </a:lnTo>
                            <a:lnTo>
                              <a:pt x="180" y="184"/>
                            </a:lnTo>
                            <a:lnTo>
                              <a:pt x="184" y="182"/>
                            </a:lnTo>
                            <a:lnTo>
                              <a:pt x="188" y="180"/>
                            </a:lnTo>
                            <a:lnTo>
                              <a:pt x="191" y="179"/>
                            </a:lnTo>
                            <a:lnTo>
                              <a:pt x="196" y="177"/>
                            </a:lnTo>
                            <a:lnTo>
                              <a:pt x="200" y="176"/>
                            </a:lnTo>
                            <a:lnTo>
                              <a:pt x="206" y="174"/>
                            </a:lnTo>
                            <a:lnTo>
                              <a:pt x="212" y="172"/>
                            </a:lnTo>
                            <a:lnTo>
                              <a:pt x="218" y="170"/>
                            </a:lnTo>
                            <a:lnTo>
                              <a:pt x="221" y="168"/>
                            </a:lnTo>
                            <a:lnTo>
                              <a:pt x="223" y="168"/>
                            </a:lnTo>
                            <a:lnTo>
                              <a:pt x="227" y="167"/>
                            </a:lnTo>
                            <a:lnTo>
                              <a:pt x="222" y="170"/>
                            </a:lnTo>
                            <a:lnTo>
                              <a:pt x="218" y="172"/>
                            </a:lnTo>
                            <a:lnTo>
                              <a:pt x="214" y="173"/>
                            </a:lnTo>
                            <a:lnTo>
                              <a:pt x="207" y="177"/>
                            </a:lnTo>
                            <a:lnTo>
                              <a:pt x="201" y="179"/>
                            </a:lnTo>
                            <a:lnTo>
                              <a:pt x="196" y="181"/>
                            </a:lnTo>
                            <a:lnTo>
                              <a:pt x="191" y="184"/>
                            </a:lnTo>
                            <a:lnTo>
                              <a:pt x="185" y="186"/>
                            </a:lnTo>
                            <a:lnTo>
                              <a:pt x="181" y="189"/>
                            </a:lnTo>
                            <a:lnTo>
                              <a:pt x="176" y="191"/>
                            </a:lnTo>
                            <a:lnTo>
                              <a:pt x="169" y="194"/>
                            </a:lnTo>
                            <a:lnTo>
                              <a:pt x="163" y="197"/>
                            </a:lnTo>
                            <a:lnTo>
                              <a:pt x="156" y="200"/>
                            </a:lnTo>
                            <a:lnTo>
                              <a:pt x="152" y="202"/>
                            </a:lnTo>
                            <a:lnTo>
                              <a:pt x="147" y="205"/>
                            </a:lnTo>
                            <a:lnTo>
                              <a:pt x="143" y="207"/>
                            </a:lnTo>
                            <a:lnTo>
                              <a:pt x="137" y="210"/>
                            </a:lnTo>
                            <a:lnTo>
                              <a:pt x="133" y="213"/>
                            </a:lnTo>
                            <a:lnTo>
                              <a:pt x="128" y="218"/>
                            </a:lnTo>
                            <a:lnTo>
                              <a:pt x="125" y="221"/>
                            </a:lnTo>
                            <a:lnTo>
                              <a:pt x="122" y="224"/>
                            </a:lnTo>
                            <a:lnTo>
                              <a:pt x="120" y="227"/>
                            </a:lnTo>
                            <a:lnTo>
                              <a:pt x="116" y="230"/>
                            </a:lnTo>
                            <a:lnTo>
                              <a:pt x="113" y="234"/>
                            </a:lnTo>
                            <a:lnTo>
                              <a:pt x="110" y="237"/>
                            </a:lnTo>
                            <a:lnTo>
                              <a:pt x="107" y="241"/>
                            </a:lnTo>
                            <a:lnTo>
                              <a:pt x="103" y="244"/>
                            </a:lnTo>
                            <a:lnTo>
                              <a:pt x="99" y="247"/>
                            </a:lnTo>
                            <a:lnTo>
                              <a:pt x="96" y="251"/>
                            </a:lnTo>
                            <a:lnTo>
                              <a:pt x="94" y="254"/>
                            </a:lnTo>
                            <a:lnTo>
                              <a:pt x="90" y="257"/>
                            </a:lnTo>
                            <a:lnTo>
                              <a:pt x="87" y="260"/>
                            </a:lnTo>
                            <a:lnTo>
                              <a:pt x="84" y="263"/>
                            </a:lnTo>
                            <a:lnTo>
                              <a:pt x="81" y="267"/>
                            </a:lnTo>
                            <a:lnTo>
                              <a:pt x="79" y="270"/>
                            </a:lnTo>
                            <a:lnTo>
                              <a:pt x="77" y="273"/>
                            </a:lnTo>
                            <a:lnTo>
                              <a:pt x="72" y="279"/>
                            </a:lnTo>
                            <a:lnTo>
                              <a:pt x="69" y="281"/>
                            </a:lnTo>
                            <a:lnTo>
                              <a:pt x="66" y="284"/>
                            </a:lnTo>
                            <a:lnTo>
                              <a:pt x="64" y="287"/>
                            </a:lnTo>
                            <a:lnTo>
                              <a:pt x="61" y="290"/>
                            </a:lnTo>
                            <a:lnTo>
                              <a:pt x="57" y="292"/>
                            </a:lnTo>
                            <a:lnTo>
                              <a:pt x="54" y="296"/>
                            </a:lnTo>
                            <a:lnTo>
                              <a:pt x="50" y="299"/>
                            </a:lnTo>
                            <a:lnTo>
                              <a:pt x="45" y="301"/>
                            </a:lnTo>
                            <a:lnTo>
                              <a:pt x="41" y="304"/>
                            </a:lnTo>
                            <a:lnTo>
                              <a:pt x="35" y="305"/>
                            </a:lnTo>
                            <a:lnTo>
                              <a:pt x="31" y="307"/>
                            </a:lnTo>
                            <a:lnTo>
                              <a:pt x="38" y="308"/>
                            </a:lnTo>
                            <a:lnTo>
                              <a:pt x="43" y="306"/>
                            </a:lnTo>
                            <a:lnTo>
                              <a:pt x="49" y="304"/>
                            </a:lnTo>
                            <a:lnTo>
                              <a:pt x="54" y="301"/>
                            </a:lnTo>
                            <a:lnTo>
                              <a:pt x="60" y="298"/>
                            </a:lnTo>
                            <a:lnTo>
                              <a:pt x="65" y="296"/>
                            </a:lnTo>
                            <a:lnTo>
                              <a:pt x="71" y="293"/>
                            </a:lnTo>
                            <a:lnTo>
                              <a:pt x="75" y="290"/>
                            </a:lnTo>
                            <a:lnTo>
                              <a:pt x="79" y="288"/>
                            </a:lnTo>
                            <a:lnTo>
                              <a:pt x="83" y="285"/>
                            </a:lnTo>
                            <a:lnTo>
                              <a:pt x="87" y="282"/>
                            </a:lnTo>
                            <a:lnTo>
                              <a:pt x="91" y="279"/>
                            </a:lnTo>
                            <a:lnTo>
                              <a:pt x="95" y="276"/>
                            </a:lnTo>
                            <a:lnTo>
                              <a:pt x="98" y="272"/>
                            </a:lnTo>
                            <a:lnTo>
                              <a:pt x="99" y="268"/>
                            </a:lnTo>
                            <a:lnTo>
                              <a:pt x="101" y="265"/>
                            </a:lnTo>
                            <a:lnTo>
                              <a:pt x="102" y="262"/>
                            </a:lnTo>
                            <a:lnTo>
                              <a:pt x="103" y="257"/>
                            </a:lnTo>
                            <a:lnTo>
                              <a:pt x="105" y="254"/>
                            </a:lnTo>
                            <a:lnTo>
                              <a:pt x="107" y="250"/>
                            </a:lnTo>
                            <a:lnTo>
                              <a:pt x="107" y="247"/>
                            </a:lnTo>
                            <a:lnTo>
                              <a:pt x="110" y="243"/>
                            </a:lnTo>
                            <a:lnTo>
                              <a:pt x="113" y="240"/>
                            </a:lnTo>
                            <a:lnTo>
                              <a:pt x="116" y="238"/>
                            </a:lnTo>
                            <a:lnTo>
                              <a:pt x="118" y="235"/>
                            </a:lnTo>
                            <a:lnTo>
                              <a:pt x="122" y="231"/>
                            </a:lnTo>
                            <a:lnTo>
                              <a:pt x="126" y="229"/>
                            </a:lnTo>
                            <a:lnTo>
                              <a:pt x="129" y="226"/>
                            </a:lnTo>
                            <a:lnTo>
                              <a:pt x="133" y="223"/>
                            </a:lnTo>
                            <a:lnTo>
                              <a:pt x="139" y="221"/>
                            </a:lnTo>
                            <a:lnTo>
                              <a:pt x="143" y="218"/>
                            </a:lnTo>
                            <a:lnTo>
                              <a:pt x="147" y="216"/>
                            </a:lnTo>
                            <a:lnTo>
                              <a:pt x="152" y="213"/>
                            </a:lnTo>
                            <a:lnTo>
                              <a:pt x="158" y="210"/>
                            </a:lnTo>
                            <a:lnTo>
                              <a:pt x="162" y="208"/>
                            </a:lnTo>
                            <a:lnTo>
                              <a:pt x="167" y="205"/>
                            </a:lnTo>
                            <a:lnTo>
                              <a:pt x="173" y="203"/>
                            </a:lnTo>
                            <a:lnTo>
                              <a:pt x="178" y="201"/>
                            </a:lnTo>
                            <a:lnTo>
                              <a:pt x="184" y="198"/>
                            </a:lnTo>
                            <a:lnTo>
                              <a:pt x="192" y="194"/>
                            </a:lnTo>
                            <a:lnTo>
                              <a:pt x="197" y="192"/>
                            </a:lnTo>
                            <a:lnTo>
                              <a:pt x="201" y="189"/>
                            </a:lnTo>
                            <a:lnTo>
                              <a:pt x="207" y="187"/>
                            </a:lnTo>
                            <a:lnTo>
                              <a:pt x="211" y="185"/>
                            </a:lnTo>
                            <a:lnTo>
                              <a:pt x="215" y="183"/>
                            </a:lnTo>
                            <a:lnTo>
                              <a:pt x="218" y="181"/>
                            </a:lnTo>
                            <a:lnTo>
                              <a:pt x="222" y="178"/>
                            </a:lnTo>
                            <a:lnTo>
                              <a:pt x="223" y="176"/>
                            </a:lnTo>
                            <a:lnTo>
                              <a:pt x="217" y="177"/>
                            </a:lnTo>
                            <a:lnTo>
                              <a:pt x="211" y="179"/>
                            </a:lnTo>
                            <a:lnTo>
                              <a:pt x="204" y="181"/>
                            </a:lnTo>
                            <a:lnTo>
                              <a:pt x="199" y="184"/>
                            </a:lnTo>
                            <a:lnTo>
                              <a:pt x="193" y="187"/>
                            </a:lnTo>
                            <a:lnTo>
                              <a:pt x="188" y="189"/>
                            </a:lnTo>
                            <a:lnTo>
                              <a:pt x="182" y="192"/>
                            </a:lnTo>
                            <a:lnTo>
                              <a:pt x="177" y="194"/>
                            </a:lnTo>
                            <a:lnTo>
                              <a:pt x="173" y="198"/>
                            </a:lnTo>
                            <a:lnTo>
                              <a:pt x="169" y="200"/>
                            </a:lnTo>
                            <a:lnTo>
                              <a:pt x="165" y="203"/>
                            </a:lnTo>
                            <a:lnTo>
                              <a:pt x="161" y="206"/>
                            </a:lnTo>
                            <a:lnTo>
                              <a:pt x="158" y="210"/>
                            </a:lnTo>
                            <a:lnTo>
                              <a:pt x="155" y="212"/>
                            </a:lnTo>
                            <a:lnTo>
                              <a:pt x="152" y="215"/>
                            </a:lnTo>
                            <a:lnTo>
                              <a:pt x="150" y="218"/>
                            </a:lnTo>
                            <a:lnTo>
                              <a:pt x="147" y="222"/>
                            </a:lnTo>
                            <a:lnTo>
                              <a:pt x="144" y="226"/>
                            </a:lnTo>
                            <a:lnTo>
                              <a:pt x="141" y="230"/>
                            </a:lnTo>
                            <a:lnTo>
                              <a:pt x="140" y="233"/>
                            </a:lnTo>
                            <a:lnTo>
                              <a:pt x="137" y="237"/>
                            </a:lnTo>
                            <a:lnTo>
                              <a:pt x="135" y="240"/>
                            </a:lnTo>
                            <a:lnTo>
                              <a:pt x="132" y="243"/>
                            </a:lnTo>
                            <a:lnTo>
                              <a:pt x="131" y="247"/>
                            </a:lnTo>
                            <a:lnTo>
                              <a:pt x="128" y="250"/>
                            </a:lnTo>
                            <a:lnTo>
                              <a:pt x="124" y="253"/>
                            </a:lnTo>
                            <a:lnTo>
                              <a:pt x="121" y="255"/>
                            </a:lnTo>
                            <a:lnTo>
                              <a:pt x="118" y="259"/>
                            </a:lnTo>
                            <a:lnTo>
                              <a:pt x="116" y="263"/>
                            </a:lnTo>
                            <a:lnTo>
                              <a:pt x="113" y="265"/>
                            </a:lnTo>
                            <a:lnTo>
                              <a:pt x="109" y="269"/>
                            </a:lnTo>
                            <a:lnTo>
                              <a:pt x="105" y="272"/>
                            </a:lnTo>
                            <a:lnTo>
                              <a:pt x="101" y="278"/>
                            </a:lnTo>
                            <a:lnTo>
                              <a:pt x="98" y="281"/>
                            </a:lnTo>
                            <a:lnTo>
                              <a:pt x="94" y="285"/>
                            </a:lnTo>
                            <a:lnTo>
                              <a:pt x="91" y="288"/>
                            </a:lnTo>
                            <a:lnTo>
                              <a:pt x="87" y="292"/>
                            </a:lnTo>
                            <a:lnTo>
                              <a:pt x="83" y="295"/>
                            </a:lnTo>
                            <a:lnTo>
                              <a:pt x="79" y="298"/>
                            </a:lnTo>
                            <a:lnTo>
                              <a:pt x="73" y="301"/>
                            </a:lnTo>
                            <a:lnTo>
                              <a:pt x="69" y="304"/>
                            </a:lnTo>
                            <a:lnTo>
                              <a:pt x="64" y="306"/>
                            </a:lnTo>
                            <a:lnTo>
                              <a:pt x="60" y="309"/>
                            </a:lnTo>
                            <a:lnTo>
                              <a:pt x="54" y="311"/>
                            </a:lnTo>
                            <a:lnTo>
                              <a:pt x="51" y="313"/>
                            </a:lnTo>
                            <a:lnTo>
                              <a:pt x="56" y="312"/>
                            </a:lnTo>
                            <a:lnTo>
                              <a:pt x="62" y="308"/>
                            </a:lnTo>
                            <a:lnTo>
                              <a:pt x="66" y="305"/>
                            </a:lnTo>
                            <a:lnTo>
                              <a:pt x="71" y="302"/>
                            </a:lnTo>
                            <a:lnTo>
                              <a:pt x="75" y="299"/>
                            </a:lnTo>
                            <a:lnTo>
                              <a:pt x="79" y="296"/>
                            </a:lnTo>
                            <a:lnTo>
                              <a:pt x="83" y="292"/>
                            </a:lnTo>
                            <a:lnTo>
                              <a:pt x="88" y="289"/>
                            </a:lnTo>
                            <a:lnTo>
                              <a:pt x="92" y="286"/>
                            </a:lnTo>
                            <a:lnTo>
                              <a:pt x="96" y="283"/>
                            </a:lnTo>
                            <a:lnTo>
                              <a:pt x="101" y="280"/>
                            </a:lnTo>
                            <a:lnTo>
                              <a:pt x="103" y="277"/>
                            </a:lnTo>
                            <a:lnTo>
                              <a:pt x="109" y="274"/>
                            </a:lnTo>
                            <a:lnTo>
                              <a:pt x="114" y="272"/>
                            </a:lnTo>
                            <a:lnTo>
                              <a:pt x="118" y="268"/>
                            </a:lnTo>
                            <a:lnTo>
                              <a:pt x="124" y="266"/>
                            </a:lnTo>
                            <a:lnTo>
                              <a:pt x="128" y="263"/>
                            </a:lnTo>
                            <a:lnTo>
                              <a:pt x="133" y="261"/>
                            </a:lnTo>
                            <a:lnTo>
                              <a:pt x="139" y="259"/>
                            </a:lnTo>
                            <a:lnTo>
                              <a:pt x="143" y="256"/>
                            </a:lnTo>
                            <a:lnTo>
                              <a:pt x="148" y="254"/>
                            </a:lnTo>
                            <a:lnTo>
                              <a:pt x="152" y="251"/>
                            </a:lnTo>
                            <a:lnTo>
                              <a:pt x="158" y="248"/>
                            </a:lnTo>
                            <a:lnTo>
                              <a:pt x="162" y="246"/>
                            </a:lnTo>
                            <a:lnTo>
                              <a:pt x="166" y="243"/>
                            </a:lnTo>
                            <a:lnTo>
                              <a:pt x="170" y="240"/>
                            </a:lnTo>
                            <a:lnTo>
                              <a:pt x="173" y="238"/>
                            </a:lnTo>
                            <a:lnTo>
                              <a:pt x="176" y="235"/>
                            </a:lnTo>
                            <a:lnTo>
                              <a:pt x="180" y="231"/>
                            </a:lnTo>
                            <a:lnTo>
                              <a:pt x="182" y="229"/>
                            </a:lnTo>
                            <a:lnTo>
                              <a:pt x="185" y="226"/>
                            </a:lnTo>
                            <a:lnTo>
                              <a:pt x="189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199" y="216"/>
                            </a:lnTo>
                            <a:lnTo>
                              <a:pt x="201" y="214"/>
                            </a:lnTo>
                            <a:lnTo>
                              <a:pt x="206" y="211"/>
                            </a:lnTo>
                            <a:lnTo>
                              <a:pt x="210" y="208"/>
                            </a:lnTo>
                            <a:lnTo>
                              <a:pt x="212" y="205"/>
                            </a:lnTo>
                            <a:lnTo>
                              <a:pt x="212" y="207"/>
                            </a:lnTo>
                            <a:lnTo>
                              <a:pt x="211" y="210"/>
                            </a:lnTo>
                            <a:lnTo>
                              <a:pt x="210" y="214"/>
                            </a:lnTo>
                            <a:lnTo>
                              <a:pt x="207" y="218"/>
                            </a:lnTo>
                            <a:lnTo>
                              <a:pt x="204" y="222"/>
                            </a:lnTo>
                            <a:lnTo>
                              <a:pt x="203" y="226"/>
                            </a:lnTo>
                            <a:lnTo>
                              <a:pt x="200" y="229"/>
                            </a:lnTo>
                            <a:lnTo>
                              <a:pt x="197" y="232"/>
                            </a:lnTo>
                            <a:lnTo>
                              <a:pt x="195" y="235"/>
                            </a:lnTo>
                            <a:lnTo>
                              <a:pt x="192" y="239"/>
                            </a:lnTo>
                            <a:lnTo>
                              <a:pt x="188" y="243"/>
                            </a:lnTo>
                            <a:lnTo>
                              <a:pt x="185" y="247"/>
                            </a:lnTo>
                            <a:lnTo>
                              <a:pt x="181" y="250"/>
                            </a:lnTo>
                            <a:lnTo>
                              <a:pt x="178" y="252"/>
                            </a:lnTo>
                            <a:lnTo>
                              <a:pt x="174" y="255"/>
                            </a:lnTo>
                            <a:lnTo>
                              <a:pt x="171" y="259"/>
                            </a:lnTo>
                            <a:lnTo>
                              <a:pt x="167" y="262"/>
                            </a:lnTo>
                            <a:lnTo>
                              <a:pt x="163" y="265"/>
                            </a:lnTo>
                            <a:lnTo>
                              <a:pt x="161" y="268"/>
                            </a:lnTo>
                            <a:lnTo>
                              <a:pt x="158" y="272"/>
                            </a:lnTo>
                            <a:lnTo>
                              <a:pt x="155" y="276"/>
                            </a:lnTo>
                            <a:lnTo>
                              <a:pt x="154" y="279"/>
                            </a:lnTo>
                            <a:lnTo>
                              <a:pt x="152" y="283"/>
                            </a:lnTo>
                            <a:lnTo>
                              <a:pt x="151" y="286"/>
                            </a:lnTo>
                            <a:lnTo>
                              <a:pt x="150" y="289"/>
                            </a:lnTo>
                            <a:lnTo>
                              <a:pt x="148" y="292"/>
                            </a:lnTo>
                            <a:lnTo>
                              <a:pt x="147" y="296"/>
                            </a:lnTo>
                            <a:lnTo>
                              <a:pt x="147" y="299"/>
                            </a:lnTo>
                            <a:lnTo>
                              <a:pt x="146" y="304"/>
                            </a:lnTo>
                            <a:lnTo>
                              <a:pt x="144" y="307"/>
                            </a:lnTo>
                            <a:lnTo>
                              <a:pt x="143" y="310"/>
                            </a:lnTo>
                            <a:lnTo>
                              <a:pt x="141" y="313"/>
                            </a:lnTo>
                            <a:lnTo>
                              <a:pt x="139" y="316"/>
                            </a:lnTo>
                            <a:lnTo>
                              <a:pt x="136" y="319"/>
                            </a:lnTo>
                            <a:lnTo>
                              <a:pt x="133" y="322"/>
                            </a:lnTo>
                            <a:lnTo>
                              <a:pt x="132" y="325"/>
                            </a:lnTo>
                            <a:lnTo>
                              <a:pt x="129" y="328"/>
                            </a:lnTo>
                            <a:lnTo>
                              <a:pt x="128" y="330"/>
                            </a:lnTo>
                            <a:lnTo>
                              <a:pt x="125" y="333"/>
                            </a:lnTo>
                            <a:lnTo>
                              <a:pt x="122" y="335"/>
                            </a:lnTo>
                            <a:lnTo>
                              <a:pt x="121" y="338"/>
                            </a:lnTo>
                            <a:lnTo>
                              <a:pt x="124" y="334"/>
                            </a:lnTo>
                            <a:lnTo>
                              <a:pt x="126" y="330"/>
                            </a:lnTo>
                            <a:lnTo>
                              <a:pt x="131" y="327"/>
                            </a:lnTo>
                            <a:lnTo>
                              <a:pt x="133" y="324"/>
                            </a:lnTo>
                            <a:lnTo>
                              <a:pt x="137" y="320"/>
                            </a:lnTo>
                            <a:lnTo>
                              <a:pt x="139" y="317"/>
                            </a:lnTo>
                            <a:lnTo>
                              <a:pt x="143" y="313"/>
                            </a:lnTo>
                            <a:lnTo>
                              <a:pt x="146" y="309"/>
                            </a:lnTo>
                            <a:lnTo>
                              <a:pt x="148" y="305"/>
                            </a:lnTo>
                            <a:lnTo>
                              <a:pt x="151" y="300"/>
                            </a:lnTo>
                            <a:lnTo>
                              <a:pt x="154" y="296"/>
                            </a:lnTo>
                            <a:lnTo>
                              <a:pt x="156" y="292"/>
                            </a:lnTo>
                            <a:lnTo>
                              <a:pt x="158" y="288"/>
                            </a:lnTo>
                            <a:lnTo>
                              <a:pt x="159" y="284"/>
                            </a:lnTo>
                            <a:lnTo>
                              <a:pt x="161" y="280"/>
                            </a:lnTo>
                            <a:lnTo>
                              <a:pt x="162" y="277"/>
                            </a:lnTo>
                            <a:lnTo>
                              <a:pt x="163" y="273"/>
                            </a:lnTo>
                            <a:lnTo>
                              <a:pt x="165" y="268"/>
                            </a:lnTo>
                            <a:lnTo>
                              <a:pt x="166" y="265"/>
                            </a:lnTo>
                            <a:lnTo>
                              <a:pt x="169" y="262"/>
                            </a:lnTo>
                            <a:lnTo>
                              <a:pt x="171" y="258"/>
                            </a:lnTo>
                            <a:lnTo>
                              <a:pt x="173" y="255"/>
                            </a:lnTo>
                            <a:lnTo>
                              <a:pt x="176" y="251"/>
                            </a:lnTo>
                            <a:lnTo>
                              <a:pt x="178" y="248"/>
                            </a:lnTo>
                            <a:lnTo>
                              <a:pt x="181" y="245"/>
                            </a:lnTo>
                            <a:lnTo>
                              <a:pt x="184" y="241"/>
                            </a:lnTo>
                            <a:lnTo>
                              <a:pt x="188" y="238"/>
                            </a:lnTo>
                            <a:lnTo>
                              <a:pt x="191" y="235"/>
                            </a:lnTo>
                            <a:lnTo>
                              <a:pt x="193" y="231"/>
                            </a:lnTo>
                            <a:lnTo>
                              <a:pt x="197" y="228"/>
                            </a:lnTo>
                            <a:lnTo>
                              <a:pt x="200" y="226"/>
                            </a:lnTo>
                            <a:lnTo>
                              <a:pt x="204" y="222"/>
                            </a:lnTo>
                            <a:lnTo>
                              <a:pt x="207" y="219"/>
                            </a:lnTo>
                            <a:lnTo>
                              <a:pt x="210" y="217"/>
                            </a:lnTo>
                            <a:lnTo>
                              <a:pt x="214" y="214"/>
                            </a:lnTo>
                            <a:lnTo>
                              <a:pt x="217" y="210"/>
                            </a:lnTo>
                            <a:lnTo>
                              <a:pt x="219" y="207"/>
                            </a:lnTo>
                            <a:lnTo>
                              <a:pt x="222" y="204"/>
                            </a:lnTo>
                            <a:lnTo>
                              <a:pt x="223" y="201"/>
                            </a:lnTo>
                            <a:lnTo>
                              <a:pt x="225" y="198"/>
                            </a:lnTo>
                            <a:lnTo>
                              <a:pt x="227" y="194"/>
                            </a:lnTo>
                            <a:lnTo>
                              <a:pt x="227" y="191"/>
                            </a:lnTo>
                            <a:lnTo>
                              <a:pt x="229" y="189"/>
                            </a:lnTo>
                            <a:lnTo>
                              <a:pt x="229" y="193"/>
                            </a:lnTo>
                            <a:lnTo>
                              <a:pt x="229" y="197"/>
                            </a:lnTo>
                            <a:lnTo>
                              <a:pt x="227" y="201"/>
                            </a:lnTo>
                            <a:lnTo>
                              <a:pt x="226" y="205"/>
                            </a:lnTo>
                            <a:lnTo>
                              <a:pt x="226" y="210"/>
                            </a:lnTo>
                            <a:lnTo>
                              <a:pt x="225" y="214"/>
                            </a:lnTo>
                            <a:lnTo>
                              <a:pt x="225" y="218"/>
                            </a:lnTo>
                            <a:lnTo>
                              <a:pt x="223" y="222"/>
                            </a:lnTo>
                            <a:lnTo>
                              <a:pt x="223" y="226"/>
                            </a:lnTo>
                            <a:lnTo>
                              <a:pt x="223" y="231"/>
                            </a:lnTo>
                            <a:lnTo>
                              <a:pt x="222" y="235"/>
                            </a:lnTo>
                            <a:lnTo>
                              <a:pt x="222" y="238"/>
                            </a:lnTo>
                            <a:lnTo>
                              <a:pt x="221" y="243"/>
                            </a:lnTo>
                            <a:lnTo>
                              <a:pt x="219" y="247"/>
                            </a:lnTo>
                            <a:lnTo>
                              <a:pt x="218" y="251"/>
                            </a:lnTo>
                            <a:lnTo>
                              <a:pt x="217" y="254"/>
                            </a:lnTo>
                            <a:lnTo>
                              <a:pt x="215" y="258"/>
                            </a:lnTo>
                            <a:lnTo>
                              <a:pt x="212" y="261"/>
                            </a:lnTo>
                            <a:lnTo>
                              <a:pt x="210" y="266"/>
                            </a:lnTo>
                            <a:lnTo>
                              <a:pt x="208" y="270"/>
                            </a:lnTo>
                            <a:lnTo>
                              <a:pt x="207" y="273"/>
                            </a:lnTo>
                            <a:lnTo>
                              <a:pt x="206" y="277"/>
                            </a:lnTo>
                            <a:lnTo>
                              <a:pt x="204" y="281"/>
                            </a:lnTo>
                            <a:lnTo>
                              <a:pt x="203" y="285"/>
                            </a:lnTo>
                            <a:lnTo>
                              <a:pt x="201" y="288"/>
                            </a:lnTo>
                            <a:lnTo>
                              <a:pt x="200" y="292"/>
                            </a:lnTo>
                            <a:lnTo>
                              <a:pt x="197" y="296"/>
                            </a:lnTo>
                            <a:lnTo>
                              <a:pt x="196" y="299"/>
                            </a:lnTo>
                            <a:lnTo>
                              <a:pt x="195" y="302"/>
                            </a:lnTo>
                            <a:lnTo>
                              <a:pt x="193" y="305"/>
                            </a:lnTo>
                            <a:lnTo>
                              <a:pt x="192" y="308"/>
                            </a:lnTo>
                            <a:lnTo>
                              <a:pt x="191" y="311"/>
                            </a:lnTo>
                            <a:lnTo>
                              <a:pt x="191" y="313"/>
                            </a:lnTo>
                            <a:lnTo>
                              <a:pt x="191" y="316"/>
                            </a:lnTo>
                            <a:lnTo>
                              <a:pt x="192" y="314"/>
                            </a:lnTo>
                            <a:lnTo>
                              <a:pt x="193" y="311"/>
                            </a:lnTo>
                            <a:lnTo>
                              <a:pt x="196" y="308"/>
                            </a:lnTo>
                            <a:lnTo>
                              <a:pt x="199" y="304"/>
                            </a:lnTo>
                            <a:lnTo>
                              <a:pt x="201" y="300"/>
                            </a:lnTo>
                            <a:lnTo>
                              <a:pt x="203" y="296"/>
                            </a:lnTo>
                            <a:lnTo>
                              <a:pt x="206" y="292"/>
                            </a:lnTo>
                            <a:lnTo>
                              <a:pt x="208" y="287"/>
                            </a:lnTo>
                            <a:lnTo>
                              <a:pt x="211" y="280"/>
                            </a:lnTo>
                            <a:lnTo>
                              <a:pt x="214" y="276"/>
                            </a:lnTo>
                            <a:lnTo>
                              <a:pt x="217" y="272"/>
                            </a:lnTo>
                            <a:lnTo>
                              <a:pt x="218" y="267"/>
                            </a:lnTo>
                            <a:lnTo>
                              <a:pt x="219" y="263"/>
                            </a:lnTo>
                            <a:lnTo>
                              <a:pt x="222" y="259"/>
                            </a:lnTo>
                            <a:lnTo>
                              <a:pt x="223" y="256"/>
                            </a:lnTo>
                            <a:lnTo>
                              <a:pt x="225" y="252"/>
                            </a:lnTo>
                            <a:lnTo>
                              <a:pt x="227" y="247"/>
                            </a:lnTo>
                            <a:lnTo>
                              <a:pt x="229" y="243"/>
                            </a:lnTo>
                            <a:lnTo>
                              <a:pt x="230" y="239"/>
                            </a:lnTo>
                            <a:lnTo>
                              <a:pt x="232" y="236"/>
                            </a:lnTo>
                            <a:lnTo>
                              <a:pt x="233" y="232"/>
                            </a:lnTo>
                            <a:lnTo>
                              <a:pt x="233" y="229"/>
                            </a:lnTo>
                            <a:lnTo>
                              <a:pt x="234" y="225"/>
                            </a:lnTo>
                            <a:lnTo>
                              <a:pt x="236" y="222"/>
                            </a:lnTo>
                            <a:lnTo>
                              <a:pt x="236" y="218"/>
                            </a:lnTo>
                            <a:lnTo>
                              <a:pt x="236" y="214"/>
                            </a:lnTo>
                            <a:lnTo>
                              <a:pt x="236" y="211"/>
                            </a:lnTo>
                            <a:lnTo>
                              <a:pt x="237" y="208"/>
                            </a:lnTo>
                            <a:lnTo>
                              <a:pt x="237" y="204"/>
                            </a:lnTo>
                            <a:lnTo>
                              <a:pt x="237" y="201"/>
                            </a:lnTo>
                            <a:lnTo>
                              <a:pt x="237" y="198"/>
                            </a:lnTo>
                            <a:lnTo>
                              <a:pt x="237" y="195"/>
                            </a:lnTo>
                            <a:lnTo>
                              <a:pt x="237" y="193"/>
                            </a:lnTo>
                            <a:lnTo>
                              <a:pt x="234" y="191"/>
                            </a:lnTo>
                            <a:lnTo>
                              <a:pt x="233" y="195"/>
                            </a:lnTo>
                            <a:lnTo>
                              <a:pt x="232" y="199"/>
                            </a:lnTo>
                            <a:lnTo>
                              <a:pt x="232" y="204"/>
                            </a:lnTo>
                            <a:lnTo>
                              <a:pt x="232" y="208"/>
                            </a:lnTo>
                            <a:lnTo>
                              <a:pt x="232" y="213"/>
                            </a:lnTo>
                            <a:lnTo>
                              <a:pt x="233" y="216"/>
                            </a:lnTo>
                            <a:lnTo>
                              <a:pt x="233" y="220"/>
                            </a:lnTo>
                            <a:lnTo>
                              <a:pt x="234" y="224"/>
                            </a:lnTo>
                            <a:lnTo>
                              <a:pt x="234" y="228"/>
                            </a:lnTo>
                            <a:lnTo>
                              <a:pt x="236" y="232"/>
                            </a:lnTo>
                            <a:lnTo>
                              <a:pt x="238" y="237"/>
                            </a:lnTo>
                            <a:lnTo>
                              <a:pt x="243" y="241"/>
                            </a:lnTo>
                            <a:lnTo>
                              <a:pt x="247" y="245"/>
                            </a:lnTo>
                            <a:lnTo>
                              <a:pt x="251" y="248"/>
                            </a:lnTo>
                            <a:lnTo>
                              <a:pt x="256" y="251"/>
                            </a:lnTo>
                            <a:lnTo>
                              <a:pt x="260" y="255"/>
                            </a:lnTo>
                            <a:lnTo>
                              <a:pt x="264" y="258"/>
                            </a:lnTo>
                            <a:lnTo>
                              <a:pt x="267" y="262"/>
                            </a:lnTo>
                            <a:lnTo>
                              <a:pt x="271" y="266"/>
                            </a:lnTo>
                            <a:lnTo>
                              <a:pt x="273" y="270"/>
                            </a:lnTo>
                            <a:lnTo>
                              <a:pt x="275" y="274"/>
                            </a:lnTo>
                            <a:lnTo>
                              <a:pt x="277" y="278"/>
                            </a:lnTo>
                            <a:lnTo>
                              <a:pt x="278" y="282"/>
                            </a:lnTo>
                            <a:lnTo>
                              <a:pt x="279" y="285"/>
                            </a:lnTo>
                            <a:lnTo>
                              <a:pt x="281" y="288"/>
                            </a:lnTo>
                            <a:lnTo>
                              <a:pt x="282" y="291"/>
                            </a:lnTo>
                            <a:lnTo>
                              <a:pt x="282" y="293"/>
                            </a:lnTo>
                            <a:lnTo>
                              <a:pt x="282" y="288"/>
                            </a:lnTo>
                            <a:lnTo>
                              <a:pt x="282" y="285"/>
                            </a:lnTo>
                            <a:lnTo>
                              <a:pt x="282" y="280"/>
                            </a:lnTo>
                            <a:lnTo>
                              <a:pt x="282" y="276"/>
                            </a:lnTo>
                            <a:lnTo>
                              <a:pt x="281" y="272"/>
                            </a:lnTo>
                            <a:lnTo>
                              <a:pt x="281" y="267"/>
                            </a:lnTo>
                            <a:lnTo>
                              <a:pt x="281" y="263"/>
                            </a:lnTo>
                            <a:lnTo>
                              <a:pt x="281" y="259"/>
                            </a:lnTo>
                            <a:lnTo>
                              <a:pt x="281" y="255"/>
                            </a:lnTo>
                            <a:lnTo>
                              <a:pt x="281" y="251"/>
                            </a:lnTo>
                            <a:lnTo>
                              <a:pt x="279" y="247"/>
                            </a:lnTo>
                            <a:lnTo>
                              <a:pt x="279" y="243"/>
                            </a:lnTo>
                            <a:lnTo>
                              <a:pt x="278" y="240"/>
                            </a:lnTo>
                            <a:lnTo>
                              <a:pt x="277" y="238"/>
                            </a:lnTo>
                            <a:lnTo>
                              <a:pt x="275" y="233"/>
                            </a:lnTo>
                            <a:lnTo>
                              <a:pt x="273" y="230"/>
                            </a:lnTo>
                            <a:lnTo>
                              <a:pt x="271" y="226"/>
                            </a:lnTo>
                            <a:lnTo>
                              <a:pt x="268" y="222"/>
                            </a:lnTo>
                            <a:lnTo>
                              <a:pt x="264" y="218"/>
                            </a:lnTo>
                            <a:lnTo>
                              <a:pt x="263" y="215"/>
                            </a:lnTo>
                            <a:lnTo>
                              <a:pt x="260" y="211"/>
                            </a:lnTo>
                            <a:lnTo>
                              <a:pt x="256" y="207"/>
                            </a:lnTo>
                            <a:lnTo>
                              <a:pt x="253" y="203"/>
                            </a:lnTo>
                            <a:lnTo>
                              <a:pt x="251" y="199"/>
                            </a:lnTo>
                            <a:lnTo>
                              <a:pt x="248" y="196"/>
                            </a:lnTo>
                            <a:lnTo>
                              <a:pt x="245" y="193"/>
                            </a:lnTo>
                            <a:lnTo>
                              <a:pt x="244" y="190"/>
                            </a:lnTo>
                            <a:lnTo>
                              <a:pt x="241" y="187"/>
                            </a:lnTo>
                            <a:lnTo>
                              <a:pt x="241" y="189"/>
                            </a:lnTo>
                            <a:lnTo>
                              <a:pt x="243" y="193"/>
                            </a:lnTo>
                            <a:lnTo>
                              <a:pt x="247" y="197"/>
                            </a:lnTo>
                            <a:lnTo>
                              <a:pt x="251" y="201"/>
                            </a:lnTo>
                            <a:lnTo>
                              <a:pt x="255" y="205"/>
                            </a:lnTo>
                            <a:lnTo>
                              <a:pt x="259" y="209"/>
                            </a:lnTo>
                            <a:lnTo>
                              <a:pt x="262" y="213"/>
                            </a:lnTo>
                            <a:lnTo>
                              <a:pt x="266" y="217"/>
                            </a:lnTo>
                            <a:lnTo>
                              <a:pt x="270" y="221"/>
                            </a:lnTo>
                            <a:lnTo>
                              <a:pt x="274" y="225"/>
                            </a:lnTo>
                            <a:lnTo>
                              <a:pt x="278" y="229"/>
                            </a:lnTo>
                            <a:lnTo>
                              <a:pt x="281" y="231"/>
                            </a:lnTo>
                            <a:lnTo>
                              <a:pt x="285" y="235"/>
                            </a:lnTo>
                            <a:lnTo>
                              <a:pt x="289" y="238"/>
                            </a:lnTo>
                            <a:lnTo>
                              <a:pt x="292" y="243"/>
                            </a:lnTo>
                            <a:lnTo>
                              <a:pt x="296" y="247"/>
                            </a:lnTo>
                            <a:lnTo>
                              <a:pt x="299" y="251"/>
                            </a:lnTo>
                            <a:lnTo>
                              <a:pt x="301" y="255"/>
                            </a:lnTo>
                            <a:lnTo>
                              <a:pt x="304" y="259"/>
                            </a:lnTo>
                            <a:lnTo>
                              <a:pt x="307" y="262"/>
                            </a:lnTo>
                            <a:lnTo>
                              <a:pt x="308" y="266"/>
                            </a:lnTo>
                            <a:lnTo>
                              <a:pt x="311" y="270"/>
                            </a:lnTo>
                            <a:lnTo>
                              <a:pt x="314" y="273"/>
                            </a:lnTo>
                            <a:lnTo>
                              <a:pt x="314" y="271"/>
                            </a:lnTo>
                            <a:lnTo>
                              <a:pt x="311" y="267"/>
                            </a:lnTo>
                            <a:lnTo>
                              <a:pt x="308" y="263"/>
                            </a:lnTo>
                            <a:lnTo>
                              <a:pt x="307" y="260"/>
                            </a:lnTo>
                            <a:lnTo>
                              <a:pt x="304" y="256"/>
                            </a:lnTo>
                            <a:lnTo>
                              <a:pt x="300" y="252"/>
                            </a:lnTo>
                            <a:lnTo>
                              <a:pt x="297" y="248"/>
                            </a:lnTo>
                            <a:lnTo>
                              <a:pt x="294" y="244"/>
                            </a:lnTo>
                            <a:lnTo>
                              <a:pt x="292" y="240"/>
                            </a:lnTo>
                            <a:lnTo>
                              <a:pt x="289" y="237"/>
                            </a:lnTo>
                            <a:lnTo>
                              <a:pt x="285" y="233"/>
                            </a:lnTo>
                            <a:lnTo>
                              <a:pt x="281" y="229"/>
                            </a:lnTo>
                            <a:lnTo>
                              <a:pt x="277" y="225"/>
                            </a:lnTo>
                            <a:lnTo>
                              <a:pt x="274" y="221"/>
                            </a:lnTo>
                            <a:lnTo>
                              <a:pt x="270" y="218"/>
                            </a:lnTo>
                            <a:lnTo>
                              <a:pt x="267" y="214"/>
                            </a:lnTo>
                            <a:lnTo>
                              <a:pt x="263" y="211"/>
                            </a:lnTo>
                            <a:lnTo>
                              <a:pt x="260" y="208"/>
                            </a:lnTo>
                            <a:lnTo>
                              <a:pt x="259" y="205"/>
                            </a:lnTo>
                            <a:lnTo>
                              <a:pt x="256" y="201"/>
                            </a:lnTo>
                            <a:lnTo>
                              <a:pt x="255" y="198"/>
                            </a:lnTo>
                            <a:lnTo>
                              <a:pt x="253" y="195"/>
                            </a:lnTo>
                            <a:lnTo>
                              <a:pt x="253" y="191"/>
                            </a:lnTo>
                            <a:lnTo>
                              <a:pt x="253" y="189"/>
                            </a:lnTo>
                            <a:lnTo>
                              <a:pt x="253" y="186"/>
                            </a:lnTo>
                            <a:lnTo>
                              <a:pt x="259" y="184"/>
                            </a:lnTo>
                            <a:lnTo>
                              <a:pt x="264" y="184"/>
                            </a:lnTo>
                            <a:lnTo>
                              <a:pt x="270" y="184"/>
                            </a:lnTo>
                            <a:lnTo>
                              <a:pt x="275" y="185"/>
                            </a:lnTo>
                            <a:lnTo>
                              <a:pt x="282" y="185"/>
                            </a:lnTo>
                            <a:lnTo>
                              <a:pt x="286" y="186"/>
                            </a:lnTo>
                            <a:lnTo>
                              <a:pt x="292" y="188"/>
                            </a:lnTo>
                            <a:lnTo>
                              <a:pt x="299" y="190"/>
                            </a:lnTo>
                            <a:lnTo>
                              <a:pt x="304" y="193"/>
                            </a:lnTo>
                            <a:lnTo>
                              <a:pt x="309" y="195"/>
                            </a:lnTo>
                            <a:lnTo>
                              <a:pt x="315" y="198"/>
                            </a:lnTo>
                            <a:lnTo>
                              <a:pt x="320" y="200"/>
                            </a:lnTo>
                            <a:lnTo>
                              <a:pt x="326" y="202"/>
                            </a:lnTo>
                            <a:lnTo>
                              <a:pt x="331" y="205"/>
                            </a:lnTo>
                            <a:lnTo>
                              <a:pt x="335" y="209"/>
                            </a:lnTo>
                            <a:lnTo>
                              <a:pt x="339" y="212"/>
                            </a:lnTo>
                            <a:lnTo>
                              <a:pt x="344" y="215"/>
                            </a:lnTo>
                            <a:lnTo>
                              <a:pt x="348" y="219"/>
                            </a:lnTo>
                            <a:lnTo>
                              <a:pt x="352" y="222"/>
                            </a:lnTo>
                            <a:lnTo>
                              <a:pt x="356" y="226"/>
                            </a:lnTo>
                            <a:lnTo>
                              <a:pt x="360" y="230"/>
                            </a:lnTo>
                            <a:lnTo>
                              <a:pt x="364" y="233"/>
                            </a:lnTo>
                            <a:lnTo>
                              <a:pt x="368" y="236"/>
                            </a:lnTo>
                            <a:lnTo>
                              <a:pt x="372" y="240"/>
                            </a:lnTo>
                            <a:lnTo>
                              <a:pt x="378" y="245"/>
                            </a:lnTo>
                            <a:lnTo>
                              <a:pt x="383" y="248"/>
                            </a:lnTo>
                            <a:lnTo>
                              <a:pt x="387" y="251"/>
                            </a:lnTo>
                            <a:lnTo>
                              <a:pt x="393" y="255"/>
                            </a:lnTo>
                            <a:lnTo>
                              <a:pt x="395" y="258"/>
                            </a:lnTo>
                            <a:lnTo>
                              <a:pt x="401" y="261"/>
                            </a:lnTo>
                            <a:lnTo>
                              <a:pt x="405" y="263"/>
                            </a:lnTo>
                            <a:lnTo>
                              <a:pt x="410" y="267"/>
                            </a:lnTo>
                            <a:lnTo>
                              <a:pt x="416" y="269"/>
                            </a:lnTo>
                            <a:lnTo>
                              <a:pt x="419" y="271"/>
                            </a:lnTo>
                            <a:lnTo>
                              <a:pt x="423" y="273"/>
                            </a:lnTo>
                            <a:lnTo>
                              <a:pt x="417" y="275"/>
                            </a:lnTo>
                            <a:lnTo>
                              <a:pt x="412" y="273"/>
                            </a:lnTo>
                            <a:lnTo>
                              <a:pt x="405" y="272"/>
                            </a:lnTo>
                            <a:lnTo>
                              <a:pt x="401" y="269"/>
                            </a:lnTo>
                            <a:lnTo>
                              <a:pt x="395" y="267"/>
                            </a:lnTo>
                            <a:lnTo>
                              <a:pt x="390" y="264"/>
                            </a:lnTo>
                            <a:lnTo>
                              <a:pt x="384" y="261"/>
                            </a:lnTo>
                            <a:lnTo>
                              <a:pt x="379" y="258"/>
                            </a:lnTo>
                            <a:lnTo>
                              <a:pt x="374" y="255"/>
                            </a:lnTo>
                            <a:lnTo>
                              <a:pt x="368" y="251"/>
                            </a:lnTo>
                            <a:lnTo>
                              <a:pt x="363" y="248"/>
                            </a:lnTo>
                            <a:lnTo>
                              <a:pt x="359" y="245"/>
                            </a:lnTo>
                            <a:lnTo>
                              <a:pt x="353" y="242"/>
                            </a:lnTo>
                            <a:lnTo>
                              <a:pt x="348" y="238"/>
                            </a:lnTo>
                            <a:lnTo>
                              <a:pt x="342" y="235"/>
                            </a:lnTo>
                            <a:lnTo>
                              <a:pt x="337" y="233"/>
                            </a:lnTo>
                            <a:lnTo>
                              <a:pt x="333" y="230"/>
                            </a:lnTo>
                            <a:lnTo>
                              <a:pt x="326" y="227"/>
                            </a:lnTo>
                            <a:lnTo>
                              <a:pt x="320" y="224"/>
                            </a:lnTo>
                            <a:lnTo>
                              <a:pt x="315" y="222"/>
                            </a:lnTo>
                            <a:lnTo>
                              <a:pt x="311" y="218"/>
                            </a:lnTo>
                            <a:lnTo>
                              <a:pt x="304" y="216"/>
                            </a:lnTo>
                            <a:lnTo>
                              <a:pt x="300" y="214"/>
                            </a:lnTo>
                            <a:lnTo>
                              <a:pt x="297" y="211"/>
                            </a:lnTo>
                            <a:lnTo>
                              <a:pt x="292" y="209"/>
                            </a:lnTo>
                            <a:lnTo>
                              <a:pt x="288" y="206"/>
                            </a:lnTo>
                            <a:lnTo>
                              <a:pt x="282" y="204"/>
                            </a:lnTo>
                            <a:lnTo>
                              <a:pt x="278" y="201"/>
                            </a:lnTo>
                            <a:lnTo>
                              <a:pt x="274" y="199"/>
                            </a:lnTo>
                            <a:lnTo>
                              <a:pt x="270" y="198"/>
                            </a:lnTo>
                            <a:lnTo>
                              <a:pt x="266" y="195"/>
                            </a:lnTo>
                            <a:lnTo>
                              <a:pt x="262" y="193"/>
                            </a:lnTo>
                            <a:lnTo>
                              <a:pt x="259" y="191"/>
                            </a:lnTo>
                            <a:lnTo>
                              <a:pt x="266" y="193"/>
                            </a:lnTo>
                            <a:lnTo>
                              <a:pt x="273" y="195"/>
                            </a:lnTo>
                            <a:lnTo>
                              <a:pt x="279" y="196"/>
                            </a:lnTo>
                            <a:lnTo>
                              <a:pt x="286" y="198"/>
                            </a:lnTo>
                            <a:lnTo>
                              <a:pt x="293" y="199"/>
                            </a:lnTo>
                            <a:lnTo>
                              <a:pt x="300" y="200"/>
                            </a:lnTo>
                            <a:lnTo>
                              <a:pt x="309" y="201"/>
                            </a:lnTo>
                            <a:lnTo>
                              <a:pt x="316" y="203"/>
                            </a:lnTo>
                            <a:lnTo>
                              <a:pt x="324" y="204"/>
                            </a:lnTo>
                            <a:lnTo>
                              <a:pt x="334" y="206"/>
                            </a:lnTo>
                            <a:lnTo>
                              <a:pt x="341" y="207"/>
                            </a:lnTo>
                            <a:lnTo>
                              <a:pt x="348" y="209"/>
                            </a:lnTo>
                            <a:lnTo>
                              <a:pt x="371" y="217"/>
                            </a:lnTo>
                            <a:lnTo>
                              <a:pt x="376" y="220"/>
                            </a:lnTo>
                            <a:lnTo>
                              <a:pt x="382" y="223"/>
                            </a:lnTo>
                            <a:lnTo>
                              <a:pt x="387" y="226"/>
                            </a:lnTo>
                            <a:lnTo>
                              <a:pt x="393" y="230"/>
                            </a:lnTo>
                            <a:lnTo>
                              <a:pt x="397" y="233"/>
                            </a:lnTo>
                            <a:lnTo>
                              <a:pt x="402" y="237"/>
                            </a:lnTo>
                            <a:lnTo>
                              <a:pt x="406" y="240"/>
                            </a:lnTo>
                            <a:lnTo>
                              <a:pt x="412" y="244"/>
                            </a:lnTo>
                            <a:lnTo>
                              <a:pt x="416" y="247"/>
                            </a:lnTo>
                            <a:lnTo>
                              <a:pt x="421" y="250"/>
                            </a:lnTo>
                            <a:lnTo>
                              <a:pt x="425" y="254"/>
                            </a:lnTo>
                            <a:lnTo>
                              <a:pt x="429" y="257"/>
                            </a:lnTo>
                            <a:lnTo>
                              <a:pt x="435" y="260"/>
                            </a:lnTo>
                            <a:lnTo>
                              <a:pt x="439" y="263"/>
                            </a:lnTo>
                            <a:lnTo>
                              <a:pt x="443" y="267"/>
                            </a:lnTo>
                            <a:lnTo>
                              <a:pt x="449" y="272"/>
                            </a:lnTo>
                            <a:lnTo>
                              <a:pt x="453" y="275"/>
                            </a:lnTo>
                            <a:lnTo>
                              <a:pt x="454" y="277"/>
                            </a:lnTo>
                            <a:lnTo>
                              <a:pt x="457" y="279"/>
                            </a:lnTo>
                            <a:lnTo>
                              <a:pt x="453" y="279"/>
                            </a:lnTo>
                            <a:lnTo>
                              <a:pt x="447" y="277"/>
                            </a:lnTo>
                            <a:lnTo>
                              <a:pt x="442" y="275"/>
                            </a:lnTo>
                            <a:lnTo>
                              <a:pt x="436" y="273"/>
                            </a:lnTo>
                            <a:lnTo>
                              <a:pt x="429" y="271"/>
                            </a:lnTo>
                            <a:lnTo>
                              <a:pt x="424" y="269"/>
                            </a:lnTo>
                            <a:lnTo>
                              <a:pt x="417" y="267"/>
                            </a:lnTo>
                            <a:lnTo>
                              <a:pt x="410" y="264"/>
                            </a:lnTo>
                            <a:lnTo>
                              <a:pt x="405" y="262"/>
                            </a:lnTo>
                            <a:lnTo>
                              <a:pt x="398" y="259"/>
                            </a:lnTo>
                            <a:lnTo>
                              <a:pt x="393" y="256"/>
                            </a:lnTo>
                            <a:lnTo>
                              <a:pt x="383" y="251"/>
                            </a:lnTo>
                            <a:lnTo>
                              <a:pt x="378" y="248"/>
                            </a:lnTo>
                            <a:lnTo>
                              <a:pt x="372" y="244"/>
                            </a:lnTo>
                            <a:lnTo>
                              <a:pt x="368" y="241"/>
                            </a:lnTo>
                            <a:lnTo>
                              <a:pt x="363" y="238"/>
                            </a:lnTo>
                            <a:lnTo>
                              <a:pt x="359" y="235"/>
                            </a:lnTo>
                            <a:lnTo>
                              <a:pt x="353" y="232"/>
                            </a:lnTo>
                            <a:lnTo>
                              <a:pt x="349" y="230"/>
                            </a:lnTo>
                            <a:lnTo>
                              <a:pt x="344" y="228"/>
                            </a:lnTo>
                            <a:lnTo>
                              <a:pt x="338" y="226"/>
                            </a:lnTo>
                            <a:lnTo>
                              <a:pt x="333" y="224"/>
                            </a:lnTo>
                            <a:lnTo>
                              <a:pt x="327" y="222"/>
                            </a:lnTo>
                            <a:lnTo>
                              <a:pt x="320" y="220"/>
                            </a:lnTo>
                            <a:lnTo>
                              <a:pt x="315" y="218"/>
                            </a:lnTo>
                            <a:lnTo>
                              <a:pt x="311" y="216"/>
                            </a:lnTo>
                            <a:lnTo>
                              <a:pt x="305" y="214"/>
                            </a:lnTo>
                            <a:lnTo>
                              <a:pt x="300" y="212"/>
                            </a:lnTo>
                            <a:lnTo>
                              <a:pt x="294" y="210"/>
                            </a:lnTo>
                            <a:lnTo>
                              <a:pt x="288" y="205"/>
                            </a:lnTo>
                            <a:lnTo>
                              <a:pt x="284" y="203"/>
                            </a:lnTo>
                            <a:lnTo>
                              <a:pt x="279" y="200"/>
                            </a:lnTo>
                            <a:lnTo>
                              <a:pt x="275" y="198"/>
                            </a:lnTo>
                            <a:lnTo>
                              <a:pt x="274" y="195"/>
                            </a:lnTo>
                            <a:lnTo>
                              <a:pt x="273" y="192"/>
                            </a:lnTo>
                            <a:lnTo>
                              <a:pt x="281" y="190"/>
                            </a:lnTo>
                            <a:lnTo>
                              <a:pt x="289" y="191"/>
                            </a:lnTo>
                            <a:lnTo>
                              <a:pt x="296" y="192"/>
                            </a:lnTo>
                            <a:lnTo>
                              <a:pt x="303" y="193"/>
                            </a:lnTo>
                            <a:lnTo>
                              <a:pt x="309" y="196"/>
                            </a:lnTo>
                            <a:lnTo>
                              <a:pt x="315" y="198"/>
                            </a:lnTo>
                            <a:lnTo>
                              <a:pt x="320" y="201"/>
                            </a:lnTo>
                            <a:lnTo>
                              <a:pt x="327" y="204"/>
                            </a:lnTo>
                            <a:lnTo>
                              <a:pt x="334" y="207"/>
                            </a:lnTo>
                            <a:lnTo>
                              <a:pt x="342" y="212"/>
                            </a:lnTo>
                            <a:lnTo>
                              <a:pt x="349" y="214"/>
                            </a:lnTo>
                            <a:lnTo>
                              <a:pt x="356" y="218"/>
                            </a:lnTo>
                            <a:lnTo>
                              <a:pt x="361" y="220"/>
                            </a:lnTo>
                            <a:lnTo>
                              <a:pt x="367" y="223"/>
                            </a:lnTo>
                            <a:lnTo>
                              <a:pt x="372" y="226"/>
                            </a:lnTo>
                            <a:lnTo>
                              <a:pt x="376" y="229"/>
                            </a:lnTo>
                            <a:lnTo>
                              <a:pt x="382" y="232"/>
                            </a:lnTo>
                            <a:lnTo>
                              <a:pt x="387" y="235"/>
                            </a:lnTo>
                            <a:lnTo>
                              <a:pt x="391" y="238"/>
                            </a:lnTo>
                            <a:lnTo>
                              <a:pt x="397" y="241"/>
                            </a:lnTo>
                            <a:lnTo>
                              <a:pt x="401" y="243"/>
                            </a:lnTo>
                            <a:lnTo>
                              <a:pt x="406" y="246"/>
                            </a:lnTo>
                            <a:lnTo>
                              <a:pt x="413" y="249"/>
                            </a:lnTo>
                            <a:lnTo>
                              <a:pt x="419" y="251"/>
                            </a:lnTo>
                            <a:lnTo>
                              <a:pt x="424" y="252"/>
                            </a:lnTo>
                            <a:lnTo>
                              <a:pt x="431" y="254"/>
                            </a:lnTo>
                            <a:lnTo>
                              <a:pt x="438" y="255"/>
                            </a:lnTo>
                            <a:lnTo>
                              <a:pt x="442" y="255"/>
                            </a:lnTo>
                            <a:lnTo>
                              <a:pt x="449" y="255"/>
                            </a:lnTo>
                            <a:lnTo>
                              <a:pt x="454" y="256"/>
                            </a:lnTo>
                            <a:lnTo>
                              <a:pt x="461" y="257"/>
                            </a:lnTo>
                            <a:lnTo>
                              <a:pt x="466" y="258"/>
                            </a:lnTo>
                            <a:lnTo>
                              <a:pt x="470" y="259"/>
                            </a:lnTo>
                            <a:lnTo>
                              <a:pt x="470" y="261"/>
                            </a:lnTo>
                            <a:lnTo>
                              <a:pt x="464" y="263"/>
                            </a:lnTo>
                            <a:lnTo>
                              <a:pt x="457" y="263"/>
                            </a:lnTo>
                            <a:lnTo>
                              <a:pt x="451" y="263"/>
                            </a:lnTo>
                            <a:lnTo>
                              <a:pt x="444" y="263"/>
                            </a:lnTo>
                            <a:lnTo>
                              <a:pt x="439" y="263"/>
                            </a:lnTo>
                            <a:lnTo>
                              <a:pt x="432" y="262"/>
                            </a:lnTo>
                            <a:lnTo>
                              <a:pt x="425" y="260"/>
                            </a:lnTo>
                            <a:lnTo>
                              <a:pt x="419" y="259"/>
                            </a:lnTo>
                            <a:lnTo>
                              <a:pt x="412" y="257"/>
                            </a:lnTo>
                            <a:lnTo>
                              <a:pt x="406" y="255"/>
                            </a:lnTo>
                            <a:lnTo>
                              <a:pt x="399" y="253"/>
                            </a:lnTo>
                            <a:lnTo>
                              <a:pt x="393" y="251"/>
                            </a:lnTo>
                            <a:lnTo>
                              <a:pt x="387" y="247"/>
                            </a:lnTo>
                            <a:lnTo>
                              <a:pt x="382" y="245"/>
                            </a:lnTo>
                            <a:lnTo>
                              <a:pt x="375" y="242"/>
                            </a:lnTo>
                            <a:lnTo>
                              <a:pt x="369" y="239"/>
                            </a:lnTo>
                            <a:lnTo>
                              <a:pt x="364" y="237"/>
                            </a:lnTo>
                            <a:lnTo>
                              <a:pt x="356" y="232"/>
                            </a:lnTo>
                            <a:lnTo>
                              <a:pt x="352" y="230"/>
                            </a:lnTo>
                            <a:lnTo>
                              <a:pt x="346" y="226"/>
                            </a:lnTo>
                            <a:lnTo>
                              <a:pt x="339" y="224"/>
                            </a:lnTo>
                            <a:lnTo>
                              <a:pt x="334" y="221"/>
                            </a:lnTo>
                            <a:lnTo>
                              <a:pt x="327" y="218"/>
                            </a:lnTo>
                            <a:lnTo>
                              <a:pt x="322" y="217"/>
                            </a:lnTo>
                            <a:lnTo>
                              <a:pt x="316" y="215"/>
                            </a:lnTo>
                            <a:lnTo>
                              <a:pt x="309" y="213"/>
                            </a:lnTo>
                            <a:lnTo>
                              <a:pt x="303" y="211"/>
                            </a:lnTo>
                            <a:lnTo>
                              <a:pt x="297" y="210"/>
                            </a:lnTo>
                            <a:lnTo>
                              <a:pt x="290" y="208"/>
                            </a:lnTo>
                            <a:lnTo>
                              <a:pt x="284" y="206"/>
                            </a:lnTo>
                            <a:lnTo>
                              <a:pt x="277" y="205"/>
                            </a:lnTo>
                            <a:lnTo>
                              <a:pt x="270" y="203"/>
                            </a:lnTo>
                            <a:lnTo>
                              <a:pt x="264" y="202"/>
                            </a:lnTo>
                            <a:lnTo>
                              <a:pt x="258" y="201"/>
                            </a:lnTo>
                            <a:lnTo>
                              <a:pt x="252" y="199"/>
                            </a:lnTo>
                            <a:lnTo>
                              <a:pt x="248" y="198"/>
                            </a:lnTo>
                            <a:lnTo>
                              <a:pt x="243" y="197"/>
                            </a:lnTo>
                            <a:lnTo>
                              <a:pt x="236" y="195"/>
                            </a:lnTo>
                            <a:lnTo>
                              <a:pt x="230" y="193"/>
                            </a:lnTo>
                            <a:lnTo>
                              <a:pt x="225" y="192"/>
                            </a:lnTo>
                            <a:lnTo>
                              <a:pt x="219" y="191"/>
                            </a:lnTo>
                            <a:lnTo>
                              <a:pt x="218" y="189"/>
                            </a:lnTo>
                            <a:lnTo>
                              <a:pt x="218" y="187"/>
                            </a:lnTo>
                            <a:lnTo>
                              <a:pt x="219" y="185"/>
                            </a:lnTo>
                            <a:lnTo>
                              <a:pt x="216" y="183"/>
                            </a:lnTo>
                          </a:path>
                        </a:pathLst>
                      </a:custGeom>
                      <a:solidFill>
                        <a:srgbClr val="008000"/>
                      </a:solidFill>
                      <a:ln w="12699" cap="rnd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graphicFrame>
                    <p:nvGraphicFramePr>
                      <p:cNvPr id="44058" name="Object 22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576" y="2543"/>
                      <a:ext cx="1637" cy="1777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9279" name="Photo Editor Photo" r:id="rId12" imgW="7811590" imgH="7419048" progId="MSPhotoEd.3">
                              <p:embed/>
                            </p:oleObj>
                          </mc:Choice>
                          <mc:Fallback>
                            <p:oleObj name="Photo Editor Photo" r:id="rId12" imgW="7811590" imgH="7419048" progId="MSPhotoEd.3">
                              <p:embed/>
                              <p:pic>
                                <p:nvPicPr>
                                  <p:cNvPr id="0" name="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6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576" y="2543"/>
                                    <a:ext cx="1637" cy="1777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12699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 type="none" w="sm" len="sm"/>
                                        <a:tailEnd type="none" w="sm" len="sm"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44059" name="Text Box 2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52" y="0"/>
                        <a:ext cx="2064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32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>
                          <a:defRPr sz="24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50000"/>
                          </a:spcBef>
                        </a:pPr>
                        <a:r>
                          <a:rPr lang="pt-BR" altLang="pt-BR" sz="2400" b="1">
                            <a:solidFill>
                              <a:schemeClr val="accent2"/>
                            </a:solidFill>
                          </a:rPr>
                          <a:t>MACRÓFITAS</a:t>
                        </a:r>
                      </a:p>
                    </p:txBody>
                  </p:sp>
                  <p:sp>
                    <p:nvSpPr>
                      <p:cNvPr id="4406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60" y="3840"/>
                        <a:ext cx="1440" cy="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32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>
                          <a:defRPr sz="24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pt-BR" altLang="pt-BR" sz="2400" b="1">
                            <a:solidFill>
                              <a:schemeClr val="accent2"/>
                            </a:solidFill>
                          </a:rPr>
                          <a:t>SEDIMENTO</a:t>
                        </a:r>
                      </a:p>
                    </p:txBody>
                  </p:sp>
                  <p:grpSp>
                    <p:nvGrpSpPr>
                      <p:cNvPr id="44061" name="Group 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92" y="1104"/>
                        <a:ext cx="1776" cy="768"/>
                        <a:chOff x="3408" y="2448"/>
                        <a:chExt cx="1776" cy="768"/>
                      </a:xfrm>
                    </p:grpSpPr>
                    <p:grpSp>
                      <p:nvGrpSpPr>
                        <p:cNvPr id="44080" name="Group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52" y="2448"/>
                          <a:ext cx="862" cy="499"/>
                          <a:chOff x="3216" y="1440"/>
                          <a:chExt cx="862" cy="499"/>
                        </a:xfrm>
                      </p:grpSpPr>
                      <p:sp>
                        <p:nvSpPr>
                          <p:cNvPr id="44082" name="Freeform 2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703" y="1611"/>
                            <a:ext cx="45" cy="19"/>
                          </a:xfrm>
                          <a:custGeom>
                            <a:avLst/>
                            <a:gdLst>
                              <a:gd name="T0" fmla="*/ 11 w 47"/>
                              <a:gd name="T1" fmla="*/ 68 h 17"/>
                              <a:gd name="T2" fmla="*/ 11 w 47"/>
                              <a:gd name="T3" fmla="*/ 68 h 17"/>
                              <a:gd name="T4" fmla="*/ 8 w 47"/>
                              <a:gd name="T5" fmla="*/ 61 h 17"/>
                              <a:gd name="T6" fmla="*/ 4 w 47"/>
                              <a:gd name="T7" fmla="*/ 56 h 17"/>
                              <a:gd name="T8" fmla="*/ 0 w 47"/>
                              <a:gd name="T9" fmla="*/ 36 h 17"/>
                              <a:gd name="T10" fmla="*/ 0 w 47"/>
                              <a:gd name="T11" fmla="*/ 26 h 17"/>
                              <a:gd name="T12" fmla="*/ 2 w 47"/>
                              <a:gd name="T13" fmla="*/ 2 h 17"/>
                              <a:gd name="T14" fmla="*/ 6 w 47"/>
                              <a:gd name="T15" fmla="*/ 1 h 17"/>
                              <a:gd name="T16" fmla="*/ 11 w 47"/>
                              <a:gd name="T17" fmla="*/ 0 h 17"/>
                              <a:gd name="T18" fmla="*/ 11 w 47"/>
                              <a:gd name="T19" fmla="*/ 0 h 17"/>
                              <a:gd name="T20" fmla="*/ 18 w 47"/>
                              <a:gd name="T21" fmla="*/ 0 h 17"/>
                              <a:gd name="T22" fmla="*/ 23 w 47"/>
                              <a:gd name="T23" fmla="*/ 0 h 17"/>
                              <a:gd name="T24" fmla="*/ 26 w 47"/>
                              <a:gd name="T25" fmla="*/ 0 h 17"/>
                              <a:gd name="T26" fmla="*/ 26 w 47"/>
                              <a:gd name="T27" fmla="*/ 3 h 17"/>
                              <a:gd name="T28" fmla="*/ 27 w 47"/>
                              <a:gd name="T29" fmla="*/ 29 h 17"/>
                              <a:gd name="T30" fmla="*/ 27 w 47"/>
                              <a:gd name="T31" fmla="*/ 40 h 17"/>
                              <a:gd name="T32" fmla="*/ 26 w 47"/>
                              <a:gd name="T33" fmla="*/ 61 h 17"/>
                              <a:gd name="T34" fmla="*/ 23 w 47"/>
                              <a:gd name="T35" fmla="*/ 68 h 17"/>
                              <a:gd name="T36" fmla="*/ 18 w 47"/>
                              <a:gd name="T37" fmla="*/ 68 h 17"/>
                              <a:gd name="T38" fmla="*/ 11 w 47"/>
                              <a:gd name="T39" fmla="*/ 68 h 17"/>
                              <a:gd name="T40" fmla="*/ 11 w 47"/>
                              <a:gd name="T41" fmla="*/ 68 h 17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47"/>
                              <a:gd name="T64" fmla="*/ 0 h 17"/>
                              <a:gd name="T65" fmla="*/ 47 w 47"/>
                              <a:gd name="T66" fmla="*/ 17 h 17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47" h="17">
                                <a:moveTo>
                                  <a:pt x="23" y="16"/>
                                </a:moveTo>
                                <a:lnTo>
                                  <a:pt x="14" y="16"/>
                                </a:lnTo>
                                <a:lnTo>
                                  <a:pt x="8" y="14"/>
                                </a:lnTo>
                                <a:lnTo>
                                  <a:pt x="4" y="13"/>
                                </a:lnTo>
                                <a:lnTo>
                                  <a:pt x="0" y="9"/>
                                </a:lnTo>
                                <a:lnTo>
                                  <a:pt x="0" y="6"/>
                                </a:lnTo>
                                <a:lnTo>
                                  <a:pt x="2" y="2"/>
                                </a:lnTo>
                                <a:lnTo>
                                  <a:pt x="6" y="1"/>
                                </a:lnTo>
                                <a:lnTo>
                                  <a:pt x="14" y="0"/>
                                </a:lnTo>
                                <a:lnTo>
                                  <a:pt x="23" y="0"/>
                                </a:lnTo>
                                <a:lnTo>
                                  <a:pt x="31" y="0"/>
                                </a:lnTo>
                                <a:lnTo>
                                  <a:pt x="37" y="0"/>
                                </a:lnTo>
                                <a:lnTo>
                                  <a:pt x="43" y="0"/>
                                </a:lnTo>
                                <a:lnTo>
                                  <a:pt x="43" y="3"/>
                                </a:lnTo>
                                <a:lnTo>
                                  <a:pt x="46" y="7"/>
                                </a:lnTo>
                                <a:lnTo>
                                  <a:pt x="46" y="10"/>
                                </a:lnTo>
                                <a:lnTo>
                                  <a:pt x="43" y="14"/>
                                </a:lnTo>
                                <a:lnTo>
                                  <a:pt x="37" y="16"/>
                                </a:lnTo>
                                <a:lnTo>
                                  <a:pt x="31" y="16"/>
                                </a:lnTo>
                                <a:lnTo>
                                  <a:pt x="23" y="16"/>
                                </a:lnTo>
                              </a:path>
                            </a:pathLst>
                          </a:custGeom>
                          <a:solidFill>
                            <a:schemeClr val="accent2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grpSp>
                        <p:nvGrpSpPr>
                          <p:cNvPr id="44083" name="Group 2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216" y="1440"/>
                            <a:ext cx="862" cy="499"/>
                            <a:chOff x="3328" y="1498"/>
                            <a:chExt cx="862" cy="499"/>
                          </a:xfrm>
                        </p:grpSpPr>
                        <p:grpSp>
                          <p:nvGrpSpPr>
                            <p:cNvPr id="44084" name="Group 2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697" y="1503"/>
                              <a:ext cx="119" cy="91"/>
                              <a:chOff x="3990" y="2384"/>
                              <a:chExt cx="124" cy="83"/>
                            </a:xfrm>
                          </p:grpSpPr>
                          <p:sp>
                            <p:nvSpPr>
                              <p:cNvPr id="44151" name="Oval 3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990" y="2384"/>
                                <a:ext cx="124" cy="83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accent2"/>
                              </a:solidFill>
                              <a:ln w="12699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/>
                                <a:endParaRPr lang="pt-BR" altLang="pt-BR" sz="1800">
                                  <a:latin typeface="Arial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152" name="Freeform 3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24" y="2401"/>
                                <a:ext cx="20" cy="17"/>
                              </a:xfrm>
                              <a:custGeom>
                                <a:avLst/>
                                <a:gdLst>
                                  <a:gd name="T0" fmla="*/ 0 w 20"/>
                                  <a:gd name="T1" fmla="*/ 14 h 17"/>
                                  <a:gd name="T2" fmla="*/ 0 w 20"/>
                                  <a:gd name="T3" fmla="*/ 8 h 17"/>
                                  <a:gd name="T4" fmla="*/ 0 w 20"/>
                                  <a:gd name="T5" fmla="*/ 4 h 17"/>
                                  <a:gd name="T6" fmla="*/ 0 w 20"/>
                                  <a:gd name="T7" fmla="*/ 1 h 17"/>
                                  <a:gd name="T8" fmla="*/ 4 w 20"/>
                                  <a:gd name="T9" fmla="*/ 0 h 17"/>
                                  <a:gd name="T10" fmla="*/ 11 w 20"/>
                                  <a:gd name="T11" fmla="*/ 0 h 17"/>
                                  <a:gd name="T12" fmla="*/ 19 w 20"/>
                                  <a:gd name="T13" fmla="*/ 2 h 17"/>
                                  <a:gd name="T14" fmla="*/ 19 w 20"/>
                                  <a:gd name="T15" fmla="*/ 5 h 17"/>
                                  <a:gd name="T16" fmla="*/ 19 w 20"/>
                                  <a:gd name="T17" fmla="*/ 10 h 17"/>
                                  <a:gd name="T18" fmla="*/ 16 w 20"/>
                                  <a:gd name="T19" fmla="*/ 14 h 17"/>
                                  <a:gd name="T20" fmla="*/ 9 w 20"/>
                                  <a:gd name="T21" fmla="*/ 16 h 17"/>
                                  <a:gd name="T22" fmla="*/ 0 w 20"/>
                                  <a:gd name="T23" fmla="*/ 14 h 17"/>
                                  <a:gd name="T24" fmla="*/ 4 w 20"/>
                                  <a:gd name="T25" fmla="*/ 8 h 17"/>
                                  <a:gd name="T26" fmla="*/ 0 w 20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0"/>
                                  <a:gd name="T43" fmla="*/ 0 h 17"/>
                                  <a:gd name="T44" fmla="*/ 20 w 20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0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9" y="2"/>
                                    </a:lnTo>
                                    <a:lnTo>
                                      <a:pt x="19" y="5"/>
                                    </a:lnTo>
                                    <a:lnTo>
                                      <a:pt x="19" y="10"/>
                                    </a:lnTo>
                                    <a:lnTo>
                                      <a:pt x="16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3" name="Freeform 3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50" y="2391"/>
                                <a:ext cx="20" cy="17"/>
                              </a:xfrm>
                              <a:custGeom>
                                <a:avLst/>
                                <a:gdLst>
                                  <a:gd name="T0" fmla="*/ 0 w 20"/>
                                  <a:gd name="T1" fmla="*/ 14 h 17"/>
                                  <a:gd name="T2" fmla="*/ 0 w 20"/>
                                  <a:gd name="T3" fmla="*/ 8 h 17"/>
                                  <a:gd name="T4" fmla="*/ 0 w 20"/>
                                  <a:gd name="T5" fmla="*/ 4 h 17"/>
                                  <a:gd name="T6" fmla="*/ 0 w 20"/>
                                  <a:gd name="T7" fmla="*/ 1 h 17"/>
                                  <a:gd name="T8" fmla="*/ 4 w 20"/>
                                  <a:gd name="T9" fmla="*/ 0 h 17"/>
                                  <a:gd name="T10" fmla="*/ 11 w 20"/>
                                  <a:gd name="T11" fmla="*/ 0 h 17"/>
                                  <a:gd name="T12" fmla="*/ 19 w 20"/>
                                  <a:gd name="T13" fmla="*/ 2 h 17"/>
                                  <a:gd name="T14" fmla="*/ 19 w 20"/>
                                  <a:gd name="T15" fmla="*/ 5 h 17"/>
                                  <a:gd name="T16" fmla="*/ 19 w 20"/>
                                  <a:gd name="T17" fmla="*/ 10 h 17"/>
                                  <a:gd name="T18" fmla="*/ 16 w 20"/>
                                  <a:gd name="T19" fmla="*/ 14 h 17"/>
                                  <a:gd name="T20" fmla="*/ 9 w 20"/>
                                  <a:gd name="T21" fmla="*/ 16 h 17"/>
                                  <a:gd name="T22" fmla="*/ 0 w 20"/>
                                  <a:gd name="T23" fmla="*/ 14 h 17"/>
                                  <a:gd name="T24" fmla="*/ 4 w 20"/>
                                  <a:gd name="T25" fmla="*/ 8 h 17"/>
                                  <a:gd name="T26" fmla="*/ 0 w 20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0"/>
                                  <a:gd name="T43" fmla="*/ 0 h 17"/>
                                  <a:gd name="T44" fmla="*/ 20 w 20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0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9" y="2"/>
                                    </a:lnTo>
                                    <a:lnTo>
                                      <a:pt x="19" y="5"/>
                                    </a:lnTo>
                                    <a:lnTo>
                                      <a:pt x="19" y="10"/>
                                    </a:lnTo>
                                    <a:lnTo>
                                      <a:pt x="16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4" name="Freeform 3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80" y="2398"/>
                                <a:ext cx="23" cy="17"/>
                              </a:xfrm>
                              <a:custGeom>
                                <a:avLst/>
                                <a:gdLst>
                                  <a:gd name="T0" fmla="*/ 0 w 23"/>
                                  <a:gd name="T1" fmla="*/ 14 h 17"/>
                                  <a:gd name="T2" fmla="*/ 0 w 23"/>
                                  <a:gd name="T3" fmla="*/ 8 h 17"/>
                                  <a:gd name="T4" fmla="*/ 0 w 23"/>
                                  <a:gd name="T5" fmla="*/ 4 h 17"/>
                                  <a:gd name="T6" fmla="*/ 0 w 23"/>
                                  <a:gd name="T7" fmla="*/ 1 h 17"/>
                                  <a:gd name="T8" fmla="*/ 5 w 23"/>
                                  <a:gd name="T9" fmla="*/ 0 h 17"/>
                                  <a:gd name="T10" fmla="*/ 13 w 23"/>
                                  <a:gd name="T11" fmla="*/ 0 h 17"/>
                                  <a:gd name="T12" fmla="*/ 22 w 23"/>
                                  <a:gd name="T13" fmla="*/ 2 h 17"/>
                                  <a:gd name="T14" fmla="*/ 22 w 23"/>
                                  <a:gd name="T15" fmla="*/ 5 h 17"/>
                                  <a:gd name="T16" fmla="*/ 22 w 23"/>
                                  <a:gd name="T17" fmla="*/ 10 h 17"/>
                                  <a:gd name="T18" fmla="*/ 19 w 23"/>
                                  <a:gd name="T19" fmla="*/ 14 h 17"/>
                                  <a:gd name="T20" fmla="*/ 11 w 23"/>
                                  <a:gd name="T21" fmla="*/ 16 h 17"/>
                                  <a:gd name="T22" fmla="*/ 0 w 23"/>
                                  <a:gd name="T23" fmla="*/ 14 h 17"/>
                                  <a:gd name="T24" fmla="*/ 5 w 23"/>
                                  <a:gd name="T25" fmla="*/ 8 h 17"/>
                                  <a:gd name="T26" fmla="*/ 0 w 23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3"/>
                                  <a:gd name="T43" fmla="*/ 0 h 17"/>
                                  <a:gd name="T44" fmla="*/ 23 w 23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3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2" y="2"/>
                                    </a:lnTo>
                                    <a:lnTo>
                                      <a:pt x="22" y="5"/>
                                    </a:lnTo>
                                    <a:lnTo>
                                      <a:pt x="22" y="10"/>
                                    </a:lnTo>
                                    <a:lnTo>
                                      <a:pt x="19" y="14"/>
                                    </a:lnTo>
                                    <a:lnTo>
                                      <a:pt x="11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5" name="Freeform 34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48" y="2406"/>
                                <a:ext cx="21" cy="17"/>
                              </a:xfrm>
                              <a:custGeom>
                                <a:avLst/>
                                <a:gdLst>
                                  <a:gd name="T0" fmla="*/ 0 w 21"/>
                                  <a:gd name="T1" fmla="*/ 14 h 17"/>
                                  <a:gd name="T2" fmla="*/ 0 w 21"/>
                                  <a:gd name="T3" fmla="*/ 8 h 17"/>
                                  <a:gd name="T4" fmla="*/ 0 w 21"/>
                                  <a:gd name="T5" fmla="*/ 4 h 17"/>
                                  <a:gd name="T6" fmla="*/ 0 w 21"/>
                                  <a:gd name="T7" fmla="*/ 1 h 17"/>
                                  <a:gd name="T8" fmla="*/ 5 w 21"/>
                                  <a:gd name="T9" fmla="*/ 0 h 17"/>
                                  <a:gd name="T10" fmla="*/ 12 w 21"/>
                                  <a:gd name="T11" fmla="*/ 0 h 17"/>
                                  <a:gd name="T12" fmla="*/ 20 w 21"/>
                                  <a:gd name="T13" fmla="*/ 2 h 17"/>
                                  <a:gd name="T14" fmla="*/ 20 w 21"/>
                                  <a:gd name="T15" fmla="*/ 5 h 17"/>
                                  <a:gd name="T16" fmla="*/ 20 w 21"/>
                                  <a:gd name="T17" fmla="*/ 10 h 17"/>
                                  <a:gd name="T18" fmla="*/ 17 w 21"/>
                                  <a:gd name="T19" fmla="*/ 14 h 17"/>
                                  <a:gd name="T20" fmla="*/ 10 w 21"/>
                                  <a:gd name="T21" fmla="*/ 16 h 17"/>
                                  <a:gd name="T22" fmla="*/ 0 w 21"/>
                                  <a:gd name="T23" fmla="*/ 14 h 17"/>
                                  <a:gd name="T24" fmla="*/ 5 w 21"/>
                                  <a:gd name="T25" fmla="*/ 8 h 17"/>
                                  <a:gd name="T26" fmla="*/ 0 w 21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1"/>
                                  <a:gd name="T43" fmla="*/ 0 h 17"/>
                                  <a:gd name="T44" fmla="*/ 21 w 21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1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2" y="0"/>
                                    </a:lnTo>
                                    <a:lnTo>
                                      <a:pt x="20" y="2"/>
                                    </a:lnTo>
                                    <a:lnTo>
                                      <a:pt x="20" y="5"/>
                                    </a:lnTo>
                                    <a:lnTo>
                                      <a:pt x="20" y="10"/>
                                    </a:lnTo>
                                    <a:lnTo>
                                      <a:pt x="17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6" name="Freeform 3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13" y="2422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7" name="Freeform 3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82" y="2421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8" name="Freeform 3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64" y="2433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9" name="Freeform 3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46" y="2424"/>
                                <a:ext cx="19" cy="17"/>
                              </a:xfrm>
                              <a:custGeom>
                                <a:avLst/>
                                <a:gdLst>
                                  <a:gd name="T0" fmla="*/ 0 w 19"/>
                                  <a:gd name="T1" fmla="*/ 14 h 17"/>
                                  <a:gd name="T2" fmla="*/ 0 w 19"/>
                                  <a:gd name="T3" fmla="*/ 8 h 17"/>
                                  <a:gd name="T4" fmla="*/ 0 w 19"/>
                                  <a:gd name="T5" fmla="*/ 4 h 17"/>
                                  <a:gd name="T6" fmla="*/ 0 w 19"/>
                                  <a:gd name="T7" fmla="*/ 1 h 17"/>
                                  <a:gd name="T8" fmla="*/ 4 w 19"/>
                                  <a:gd name="T9" fmla="*/ 0 h 17"/>
                                  <a:gd name="T10" fmla="*/ 11 w 19"/>
                                  <a:gd name="T11" fmla="*/ 0 h 17"/>
                                  <a:gd name="T12" fmla="*/ 18 w 19"/>
                                  <a:gd name="T13" fmla="*/ 2 h 17"/>
                                  <a:gd name="T14" fmla="*/ 18 w 19"/>
                                  <a:gd name="T15" fmla="*/ 5 h 17"/>
                                  <a:gd name="T16" fmla="*/ 18 w 19"/>
                                  <a:gd name="T17" fmla="*/ 10 h 17"/>
                                  <a:gd name="T18" fmla="*/ 15 w 19"/>
                                  <a:gd name="T19" fmla="*/ 14 h 17"/>
                                  <a:gd name="T20" fmla="*/ 9 w 19"/>
                                  <a:gd name="T21" fmla="*/ 16 h 17"/>
                                  <a:gd name="T22" fmla="*/ 0 w 19"/>
                                  <a:gd name="T23" fmla="*/ 14 h 17"/>
                                  <a:gd name="T24" fmla="*/ 4 w 19"/>
                                  <a:gd name="T25" fmla="*/ 8 h 17"/>
                                  <a:gd name="T26" fmla="*/ 0 w 19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19"/>
                                  <a:gd name="T43" fmla="*/ 0 h 17"/>
                                  <a:gd name="T44" fmla="*/ 19 w 19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19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8" y="2"/>
                                    </a:lnTo>
                                    <a:lnTo>
                                      <a:pt x="18" y="5"/>
                                    </a:lnTo>
                                    <a:lnTo>
                                      <a:pt x="18" y="10"/>
                                    </a:lnTo>
                                    <a:lnTo>
                                      <a:pt x="15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60" name="Freeform 3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30" y="2444"/>
                                <a:ext cx="21" cy="17"/>
                              </a:xfrm>
                              <a:custGeom>
                                <a:avLst/>
                                <a:gdLst>
                                  <a:gd name="T0" fmla="*/ 0 w 21"/>
                                  <a:gd name="T1" fmla="*/ 14 h 17"/>
                                  <a:gd name="T2" fmla="*/ 0 w 21"/>
                                  <a:gd name="T3" fmla="*/ 8 h 17"/>
                                  <a:gd name="T4" fmla="*/ 0 w 21"/>
                                  <a:gd name="T5" fmla="*/ 4 h 17"/>
                                  <a:gd name="T6" fmla="*/ 0 w 21"/>
                                  <a:gd name="T7" fmla="*/ 1 h 17"/>
                                  <a:gd name="T8" fmla="*/ 5 w 21"/>
                                  <a:gd name="T9" fmla="*/ 0 h 17"/>
                                  <a:gd name="T10" fmla="*/ 12 w 21"/>
                                  <a:gd name="T11" fmla="*/ 0 h 17"/>
                                  <a:gd name="T12" fmla="*/ 20 w 21"/>
                                  <a:gd name="T13" fmla="*/ 2 h 17"/>
                                  <a:gd name="T14" fmla="*/ 20 w 21"/>
                                  <a:gd name="T15" fmla="*/ 5 h 17"/>
                                  <a:gd name="T16" fmla="*/ 20 w 21"/>
                                  <a:gd name="T17" fmla="*/ 10 h 17"/>
                                  <a:gd name="T18" fmla="*/ 17 w 21"/>
                                  <a:gd name="T19" fmla="*/ 14 h 17"/>
                                  <a:gd name="T20" fmla="*/ 10 w 21"/>
                                  <a:gd name="T21" fmla="*/ 16 h 17"/>
                                  <a:gd name="T22" fmla="*/ 0 w 21"/>
                                  <a:gd name="T23" fmla="*/ 14 h 17"/>
                                  <a:gd name="T24" fmla="*/ 5 w 21"/>
                                  <a:gd name="T25" fmla="*/ 8 h 17"/>
                                  <a:gd name="T26" fmla="*/ 0 w 21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1"/>
                                  <a:gd name="T43" fmla="*/ 0 h 17"/>
                                  <a:gd name="T44" fmla="*/ 21 w 21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1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2" y="0"/>
                                    </a:lnTo>
                                    <a:lnTo>
                                      <a:pt x="20" y="2"/>
                                    </a:lnTo>
                                    <a:lnTo>
                                      <a:pt x="20" y="5"/>
                                    </a:lnTo>
                                    <a:lnTo>
                                      <a:pt x="20" y="10"/>
                                    </a:lnTo>
                                    <a:lnTo>
                                      <a:pt x="17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</p:grpSp>
                        <p:grpSp>
                          <p:nvGrpSpPr>
                            <p:cNvPr id="44085" name="Group 4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425" y="1555"/>
                              <a:ext cx="120" cy="83"/>
                              <a:chOff x="3708" y="2432"/>
                              <a:chExt cx="124" cy="75"/>
                            </a:xfrm>
                          </p:grpSpPr>
                          <p:sp>
                            <p:nvSpPr>
                              <p:cNvPr id="44141" name="Oval 4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708" y="2432"/>
                                <a:ext cx="124" cy="75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accent2"/>
                              </a:solidFill>
                              <a:ln w="12699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/>
                                <a:endParaRPr lang="pt-BR" altLang="pt-BR" sz="1800">
                                  <a:latin typeface="Arial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142" name="Freeform 4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43" y="2447"/>
                                <a:ext cx="19" cy="17"/>
                              </a:xfrm>
                              <a:custGeom>
                                <a:avLst/>
                                <a:gdLst>
                                  <a:gd name="T0" fmla="*/ 0 w 19"/>
                                  <a:gd name="T1" fmla="*/ 14 h 17"/>
                                  <a:gd name="T2" fmla="*/ 0 w 19"/>
                                  <a:gd name="T3" fmla="*/ 8 h 17"/>
                                  <a:gd name="T4" fmla="*/ 0 w 19"/>
                                  <a:gd name="T5" fmla="*/ 4 h 17"/>
                                  <a:gd name="T6" fmla="*/ 0 w 19"/>
                                  <a:gd name="T7" fmla="*/ 1 h 17"/>
                                  <a:gd name="T8" fmla="*/ 4 w 19"/>
                                  <a:gd name="T9" fmla="*/ 0 h 17"/>
                                  <a:gd name="T10" fmla="*/ 11 w 19"/>
                                  <a:gd name="T11" fmla="*/ 0 h 17"/>
                                  <a:gd name="T12" fmla="*/ 18 w 19"/>
                                  <a:gd name="T13" fmla="*/ 2 h 17"/>
                                  <a:gd name="T14" fmla="*/ 18 w 19"/>
                                  <a:gd name="T15" fmla="*/ 5 h 17"/>
                                  <a:gd name="T16" fmla="*/ 18 w 19"/>
                                  <a:gd name="T17" fmla="*/ 10 h 17"/>
                                  <a:gd name="T18" fmla="*/ 15 w 19"/>
                                  <a:gd name="T19" fmla="*/ 14 h 17"/>
                                  <a:gd name="T20" fmla="*/ 9 w 19"/>
                                  <a:gd name="T21" fmla="*/ 16 h 17"/>
                                  <a:gd name="T22" fmla="*/ 0 w 19"/>
                                  <a:gd name="T23" fmla="*/ 14 h 17"/>
                                  <a:gd name="T24" fmla="*/ 4 w 19"/>
                                  <a:gd name="T25" fmla="*/ 8 h 17"/>
                                  <a:gd name="T26" fmla="*/ 0 w 19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19"/>
                                  <a:gd name="T43" fmla="*/ 0 h 17"/>
                                  <a:gd name="T44" fmla="*/ 19 w 19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19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8" y="2"/>
                                    </a:lnTo>
                                    <a:lnTo>
                                      <a:pt x="18" y="5"/>
                                    </a:lnTo>
                                    <a:lnTo>
                                      <a:pt x="18" y="10"/>
                                    </a:lnTo>
                                    <a:lnTo>
                                      <a:pt x="15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43" name="Freeform 4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65" y="2436"/>
                                <a:ext cx="23" cy="17"/>
                              </a:xfrm>
                              <a:custGeom>
                                <a:avLst/>
                                <a:gdLst>
                                  <a:gd name="T0" fmla="*/ 0 w 23"/>
                                  <a:gd name="T1" fmla="*/ 14 h 17"/>
                                  <a:gd name="T2" fmla="*/ 0 w 23"/>
                                  <a:gd name="T3" fmla="*/ 8 h 17"/>
                                  <a:gd name="T4" fmla="*/ 0 w 23"/>
                                  <a:gd name="T5" fmla="*/ 4 h 17"/>
                                  <a:gd name="T6" fmla="*/ 0 w 23"/>
                                  <a:gd name="T7" fmla="*/ 1 h 17"/>
                                  <a:gd name="T8" fmla="*/ 5 w 23"/>
                                  <a:gd name="T9" fmla="*/ 0 h 17"/>
                                  <a:gd name="T10" fmla="*/ 13 w 23"/>
                                  <a:gd name="T11" fmla="*/ 0 h 17"/>
                                  <a:gd name="T12" fmla="*/ 22 w 23"/>
                                  <a:gd name="T13" fmla="*/ 2 h 17"/>
                                  <a:gd name="T14" fmla="*/ 22 w 23"/>
                                  <a:gd name="T15" fmla="*/ 5 h 17"/>
                                  <a:gd name="T16" fmla="*/ 22 w 23"/>
                                  <a:gd name="T17" fmla="*/ 10 h 17"/>
                                  <a:gd name="T18" fmla="*/ 19 w 23"/>
                                  <a:gd name="T19" fmla="*/ 14 h 17"/>
                                  <a:gd name="T20" fmla="*/ 11 w 23"/>
                                  <a:gd name="T21" fmla="*/ 16 h 17"/>
                                  <a:gd name="T22" fmla="*/ 0 w 23"/>
                                  <a:gd name="T23" fmla="*/ 14 h 17"/>
                                  <a:gd name="T24" fmla="*/ 5 w 23"/>
                                  <a:gd name="T25" fmla="*/ 8 h 17"/>
                                  <a:gd name="T26" fmla="*/ 0 w 23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3"/>
                                  <a:gd name="T43" fmla="*/ 0 h 17"/>
                                  <a:gd name="T44" fmla="*/ 23 w 23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3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2" y="2"/>
                                    </a:lnTo>
                                    <a:lnTo>
                                      <a:pt x="22" y="5"/>
                                    </a:lnTo>
                                    <a:lnTo>
                                      <a:pt x="22" y="10"/>
                                    </a:lnTo>
                                    <a:lnTo>
                                      <a:pt x="19" y="14"/>
                                    </a:lnTo>
                                    <a:lnTo>
                                      <a:pt x="11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44" name="Freeform 44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99" y="2444"/>
                                <a:ext cx="21" cy="17"/>
                              </a:xfrm>
                              <a:custGeom>
                                <a:avLst/>
                                <a:gdLst>
                                  <a:gd name="T0" fmla="*/ 0 w 21"/>
                                  <a:gd name="T1" fmla="*/ 14 h 17"/>
                                  <a:gd name="T2" fmla="*/ 0 w 21"/>
                                  <a:gd name="T3" fmla="*/ 8 h 17"/>
                                  <a:gd name="T4" fmla="*/ 0 w 21"/>
                                  <a:gd name="T5" fmla="*/ 4 h 17"/>
                                  <a:gd name="T6" fmla="*/ 0 w 21"/>
                                  <a:gd name="T7" fmla="*/ 1 h 17"/>
                                  <a:gd name="T8" fmla="*/ 5 w 21"/>
                                  <a:gd name="T9" fmla="*/ 0 h 17"/>
                                  <a:gd name="T10" fmla="*/ 12 w 21"/>
                                  <a:gd name="T11" fmla="*/ 0 h 17"/>
                                  <a:gd name="T12" fmla="*/ 20 w 21"/>
                                  <a:gd name="T13" fmla="*/ 2 h 17"/>
                                  <a:gd name="T14" fmla="*/ 20 w 21"/>
                                  <a:gd name="T15" fmla="*/ 5 h 17"/>
                                  <a:gd name="T16" fmla="*/ 20 w 21"/>
                                  <a:gd name="T17" fmla="*/ 10 h 17"/>
                                  <a:gd name="T18" fmla="*/ 17 w 21"/>
                                  <a:gd name="T19" fmla="*/ 14 h 17"/>
                                  <a:gd name="T20" fmla="*/ 10 w 21"/>
                                  <a:gd name="T21" fmla="*/ 16 h 17"/>
                                  <a:gd name="T22" fmla="*/ 0 w 21"/>
                                  <a:gd name="T23" fmla="*/ 14 h 17"/>
                                  <a:gd name="T24" fmla="*/ 5 w 21"/>
                                  <a:gd name="T25" fmla="*/ 8 h 17"/>
                                  <a:gd name="T26" fmla="*/ 0 w 21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1"/>
                                  <a:gd name="T43" fmla="*/ 0 h 17"/>
                                  <a:gd name="T44" fmla="*/ 21 w 21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1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2" y="0"/>
                                    </a:lnTo>
                                    <a:lnTo>
                                      <a:pt x="20" y="2"/>
                                    </a:lnTo>
                                    <a:lnTo>
                                      <a:pt x="20" y="5"/>
                                    </a:lnTo>
                                    <a:lnTo>
                                      <a:pt x="20" y="10"/>
                                    </a:lnTo>
                                    <a:lnTo>
                                      <a:pt x="17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45" name="Freeform 4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62" y="2451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46" name="Freeform 4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31" y="2466"/>
                                <a:ext cx="20" cy="17"/>
                              </a:xfrm>
                              <a:custGeom>
                                <a:avLst/>
                                <a:gdLst>
                                  <a:gd name="T0" fmla="*/ 0 w 20"/>
                                  <a:gd name="T1" fmla="*/ 14 h 17"/>
                                  <a:gd name="T2" fmla="*/ 0 w 20"/>
                                  <a:gd name="T3" fmla="*/ 8 h 17"/>
                                  <a:gd name="T4" fmla="*/ 0 w 20"/>
                                  <a:gd name="T5" fmla="*/ 4 h 17"/>
                                  <a:gd name="T6" fmla="*/ 0 w 20"/>
                                  <a:gd name="T7" fmla="*/ 1 h 17"/>
                                  <a:gd name="T8" fmla="*/ 4 w 20"/>
                                  <a:gd name="T9" fmla="*/ 0 h 17"/>
                                  <a:gd name="T10" fmla="*/ 11 w 20"/>
                                  <a:gd name="T11" fmla="*/ 0 h 17"/>
                                  <a:gd name="T12" fmla="*/ 19 w 20"/>
                                  <a:gd name="T13" fmla="*/ 2 h 17"/>
                                  <a:gd name="T14" fmla="*/ 19 w 20"/>
                                  <a:gd name="T15" fmla="*/ 5 h 17"/>
                                  <a:gd name="T16" fmla="*/ 19 w 20"/>
                                  <a:gd name="T17" fmla="*/ 10 h 17"/>
                                  <a:gd name="T18" fmla="*/ 16 w 20"/>
                                  <a:gd name="T19" fmla="*/ 14 h 17"/>
                                  <a:gd name="T20" fmla="*/ 9 w 20"/>
                                  <a:gd name="T21" fmla="*/ 16 h 17"/>
                                  <a:gd name="T22" fmla="*/ 0 w 20"/>
                                  <a:gd name="T23" fmla="*/ 14 h 17"/>
                                  <a:gd name="T24" fmla="*/ 4 w 20"/>
                                  <a:gd name="T25" fmla="*/ 8 h 17"/>
                                  <a:gd name="T26" fmla="*/ 0 w 20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0"/>
                                  <a:gd name="T43" fmla="*/ 0 h 17"/>
                                  <a:gd name="T44" fmla="*/ 20 w 20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0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9" y="2"/>
                                    </a:lnTo>
                                    <a:lnTo>
                                      <a:pt x="19" y="5"/>
                                    </a:lnTo>
                                    <a:lnTo>
                                      <a:pt x="19" y="10"/>
                                    </a:lnTo>
                                    <a:lnTo>
                                      <a:pt x="16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47" name="Freeform 4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01" y="2464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48" name="Freeform 4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83" y="2477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49" name="Freeform 4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62" y="2468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50" name="Freeform 5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746" y="2487"/>
                                <a:ext cx="22" cy="17"/>
                              </a:xfrm>
                              <a:custGeom>
                                <a:avLst/>
                                <a:gdLst>
                                  <a:gd name="T0" fmla="*/ 0 w 22"/>
                                  <a:gd name="T1" fmla="*/ 14 h 17"/>
                                  <a:gd name="T2" fmla="*/ 0 w 22"/>
                                  <a:gd name="T3" fmla="*/ 8 h 17"/>
                                  <a:gd name="T4" fmla="*/ 0 w 22"/>
                                  <a:gd name="T5" fmla="*/ 4 h 17"/>
                                  <a:gd name="T6" fmla="*/ 0 w 22"/>
                                  <a:gd name="T7" fmla="*/ 1 h 17"/>
                                  <a:gd name="T8" fmla="*/ 5 w 22"/>
                                  <a:gd name="T9" fmla="*/ 0 h 17"/>
                                  <a:gd name="T10" fmla="*/ 13 w 22"/>
                                  <a:gd name="T11" fmla="*/ 0 h 17"/>
                                  <a:gd name="T12" fmla="*/ 21 w 22"/>
                                  <a:gd name="T13" fmla="*/ 2 h 17"/>
                                  <a:gd name="T14" fmla="*/ 21 w 22"/>
                                  <a:gd name="T15" fmla="*/ 5 h 17"/>
                                  <a:gd name="T16" fmla="*/ 21 w 22"/>
                                  <a:gd name="T17" fmla="*/ 10 h 17"/>
                                  <a:gd name="T18" fmla="*/ 18 w 22"/>
                                  <a:gd name="T19" fmla="*/ 14 h 17"/>
                                  <a:gd name="T20" fmla="*/ 10 w 22"/>
                                  <a:gd name="T21" fmla="*/ 16 h 17"/>
                                  <a:gd name="T22" fmla="*/ 0 w 22"/>
                                  <a:gd name="T23" fmla="*/ 14 h 17"/>
                                  <a:gd name="T24" fmla="*/ 5 w 22"/>
                                  <a:gd name="T25" fmla="*/ 8 h 17"/>
                                  <a:gd name="T26" fmla="*/ 0 w 22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2"/>
                                  <a:gd name="T43" fmla="*/ 0 h 17"/>
                                  <a:gd name="T44" fmla="*/ 22 w 22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2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1" y="2"/>
                                    </a:lnTo>
                                    <a:lnTo>
                                      <a:pt x="21" y="5"/>
                                    </a:lnTo>
                                    <a:lnTo>
                                      <a:pt x="21" y="10"/>
                                    </a:lnTo>
                                    <a:lnTo>
                                      <a:pt x="18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</p:grpSp>
                        <p:sp>
                          <p:nvSpPr>
                            <p:cNvPr id="44086" name="Line 5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 flipV="1">
                              <a:off x="3685" y="1817"/>
                              <a:ext cx="77" cy="133"/>
                            </a:xfrm>
                            <a:prstGeom prst="line">
                              <a:avLst/>
                            </a:prstGeom>
                            <a:noFill/>
                            <a:ln w="12699">
                              <a:solidFill>
                                <a:schemeClr val="bg2"/>
                              </a:solidFill>
                              <a:round/>
                              <a:headEnd type="none" w="sm" len="sm"/>
                              <a:tailEnd type="none" w="sm" len="sm"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44087" name="Freeform 5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328" y="1660"/>
                              <a:ext cx="247" cy="166"/>
                            </a:xfrm>
                            <a:custGeom>
                              <a:avLst/>
                              <a:gdLst>
                                <a:gd name="T0" fmla="*/ 38 w 256"/>
                                <a:gd name="T1" fmla="*/ 220 h 151"/>
                                <a:gd name="T2" fmla="*/ 29 w 256"/>
                                <a:gd name="T3" fmla="*/ 197 h 151"/>
                                <a:gd name="T4" fmla="*/ 14 w 256"/>
                                <a:gd name="T5" fmla="*/ 162 h 151"/>
                                <a:gd name="T6" fmla="*/ 11 w 256"/>
                                <a:gd name="T7" fmla="*/ 132 h 151"/>
                                <a:gd name="T8" fmla="*/ 7 w 256"/>
                                <a:gd name="T9" fmla="*/ 114 h 151"/>
                                <a:gd name="T10" fmla="*/ 6 w 256"/>
                                <a:gd name="T11" fmla="*/ 145 h 151"/>
                                <a:gd name="T12" fmla="*/ 14 w 256"/>
                                <a:gd name="T13" fmla="*/ 163 h 151"/>
                                <a:gd name="T14" fmla="*/ 26 w 256"/>
                                <a:gd name="T15" fmla="*/ 192 h 151"/>
                                <a:gd name="T16" fmla="*/ 36 w 256"/>
                                <a:gd name="T17" fmla="*/ 220 h 151"/>
                                <a:gd name="T18" fmla="*/ 45 w 256"/>
                                <a:gd name="T19" fmla="*/ 253 h 151"/>
                                <a:gd name="T20" fmla="*/ 55 w 256"/>
                                <a:gd name="T21" fmla="*/ 285 h 151"/>
                                <a:gd name="T22" fmla="*/ 63 w 256"/>
                                <a:gd name="T23" fmla="*/ 320 h 151"/>
                                <a:gd name="T24" fmla="*/ 67 w 256"/>
                                <a:gd name="T25" fmla="*/ 366 h 151"/>
                                <a:gd name="T26" fmla="*/ 70 w 256"/>
                                <a:gd name="T27" fmla="*/ 402 h 151"/>
                                <a:gd name="T28" fmla="*/ 74 w 256"/>
                                <a:gd name="T29" fmla="*/ 446 h 151"/>
                                <a:gd name="T30" fmla="*/ 78 w 256"/>
                                <a:gd name="T31" fmla="*/ 490 h 151"/>
                                <a:gd name="T32" fmla="*/ 81 w 256"/>
                                <a:gd name="T33" fmla="*/ 513 h 151"/>
                                <a:gd name="T34" fmla="*/ 84 w 256"/>
                                <a:gd name="T35" fmla="*/ 491 h 151"/>
                                <a:gd name="T36" fmla="*/ 79 w 256"/>
                                <a:gd name="T37" fmla="*/ 457 h 151"/>
                                <a:gd name="T38" fmla="*/ 77 w 256"/>
                                <a:gd name="T39" fmla="*/ 425 h 151"/>
                                <a:gd name="T40" fmla="*/ 73 w 256"/>
                                <a:gd name="T41" fmla="*/ 387 h 151"/>
                                <a:gd name="T42" fmla="*/ 69 w 256"/>
                                <a:gd name="T43" fmla="*/ 350 h 151"/>
                                <a:gd name="T44" fmla="*/ 69 w 256"/>
                                <a:gd name="T45" fmla="*/ 312 h 151"/>
                                <a:gd name="T46" fmla="*/ 73 w 256"/>
                                <a:gd name="T47" fmla="*/ 279 h 151"/>
                                <a:gd name="T48" fmla="*/ 83 w 256"/>
                                <a:gd name="T49" fmla="*/ 251 h 151"/>
                                <a:gd name="T50" fmla="*/ 93 w 256"/>
                                <a:gd name="T51" fmla="*/ 239 h 151"/>
                                <a:gd name="T52" fmla="*/ 103 w 256"/>
                                <a:gd name="T53" fmla="*/ 239 h 151"/>
                                <a:gd name="T54" fmla="*/ 116 w 256"/>
                                <a:gd name="T55" fmla="*/ 239 h 151"/>
                                <a:gd name="T56" fmla="*/ 126 w 256"/>
                                <a:gd name="T57" fmla="*/ 242 h 151"/>
                                <a:gd name="T58" fmla="*/ 138 w 256"/>
                                <a:gd name="T59" fmla="*/ 253 h 151"/>
                                <a:gd name="T60" fmla="*/ 149 w 256"/>
                                <a:gd name="T61" fmla="*/ 254 h 151"/>
                                <a:gd name="T62" fmla="*/ 154 w 256"/>
                                <a:gd name="T63" fmla="*/ 276 h 151"/>
                                <a:gd name="T64" fmla="*/ 160 w 256"/>
                                <a:gd name="T65" fmla="*/ 254 h 151"/>
                                <a:gd name="T66" fmla="*/ 151 w 256"/>
                                <a:gd name="T67" fmla="*/ 251 h 151"/>
                                <a:gd name="T68" fmla="*/ 142 w 256"/>
                                <a:gd name="T69" fmla="*/ 251 h 151"/>
                                <a:gd name="T70" fmla="*/ 131 w 256"/>
                                <a:gd name="T71" fmla="*/ 239 h 151"/>
                                <a:gd name="T72" fmla="*/ 120 w 256"/>
                                <a:gd name="T73" fmla="*/ 239 h 151"/>
                                <a:gd name="T74" fmla="*/ 110 w 256"/>
                                <a:gd name="T75" fmla="*/ 236 h 151"/>
                                <a:gd name="T76" fmla="*/ 98 w 256"/>
                                <a:gd name="T77" fmla="*/ 231 h 151"/>
                                <a:gd name="T78" fmla="*/ 88 w 256"/>
                                <a:gd name="T79" fmla="*/ 211 h 151"/>
                                <a:gd name="T80" fmla="*/ 78 w 256"/>
                                <a:gd name="T81" fmla="*/ 190 h 151"/>
                                <a:gd name="T82" fmla="*/ 68 w 256"/>
                                <a:gd name="T83" fmla="*/ 163 h 151"/>
                                <a:gd name="T84" fmla="*/ 67 w 256"/>
                                <a:gd name="T85" fmla="*/ 132 h 151"/>
                                <a:gd name="T86" fmla="*/ 65 w 256"/>
                                <a:gd name="T87" fmla="*/ 93 h 151"/>
                                <a:gd name="T88" fmla="*/ 65 w 256"/>
                                <a:gd name="T89" fmla="*/ 56 h 151"/>
                                <a:gd name="T90" fmla="*/ 63 w 256"/>
                                <a:gd name="T91" fmla="*/ 5 h 151"/>
                                <a:gd name="T92" fmla="*/ 61 w 256"/>
                                <a:gd name="T93" fmla="*/ 1 h 151"/>
                                <a:gd name="T94" fmla="*/ 59 w 256"/>
                                <a:gd name="T95" fmla="*/ 24 h 151"/>
                                <a:gd name="T96" fmla="*/ 62 w 256"/>
                                <a:gd name="T97" fmla="*/ 58 h 151"/>
                                <a:gd name="T98" fmla="*/ 63 w 256"/>
                                <a:gd name="T99" fmla="*/ 95 h 151"/>
                                <a:gd name="T100" fmla="*/ 65 w 256"/>
                                <a:gd name="T101" fmla="*/ 132 h 151"/>
                                <a:gd name="T102" fmla="*/ 67 w 256"/>
                                <a:gd name="T103" fmla="*/ 173 h 151"/>
                                <a:gd name="T104" fmla="*/ 67 w 256"/>
                                <a:gd name="T105" fmla="*/ 209 h 151"/>
                                <a:gd name="T106" fmla="*/ 63 w 256"/>
                                <a:gd name="T107" fmla="*/ 236 h 151"/>
                                <a:gd name="T108" fmla="*/ 51 w 256"/>
                                <a:gd name="T109" fmla="*/ 239 h 151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w 256"/>
                                <a:gd name="T166" fmla="*/ 0 h 151"/>
                                <a:gd name="T167" fmla="*/ 256 w 256"/>
                                <a:gd name="T168" fmla="*/ 151 h 151"/>
                              </a:gdLst>
                              <a:ahLst/>
                              <a:cxnLst>
                                <a:cxn ang="T110">
                                  <a:pos x="T0" y="T1"/>
                                </a:cxn>
                                <a:cxn ang="T111">
                                  <a:pos x="T2" y="T3"/>
                                </a:cxn>
                                <a:cxn ang="T112">
                                  <a:pos x="T4" y="T5"/>
                                </a:cxn>
                                <a:cxn ang="T113">
                                  <a:pos x="T6" y="T7"/>
                                </a:cxn>
                                <a:cxn ang="T114">
                                  <a:pos x="T8" y="T9"/>
                                </a:cxn>
                                <a:cxn ang="T115">
                                  <a:pos x="T10" y="T11"/>
                                </a:cxn>
                                <a:cxn ang="T116">
                                  <a:pos x="T12" y="T13"/>
                                </a:cxn>
                                <a:cxn ang="T117">
                                  <a:pos x="T14" y="T15"/>
                                </a:cxn>
                                <a:cxn ang="T118">
                                  <a:pos x="T16" y="T17"/>
                                </a:cxn>
                                <a:cxn ang="T119">
                                  <a:pos x="T18" y="T19"/>
                                </a:cxn>
                                <a:cxn ang="T120">
                                  <a:pos x="T20" y="T21"/>
                                </a:cxn>
                                <a:cxn ang="T121">
                                  <a:pos x="T22" y="T23"/>
                                </a:cxn>
                                <a:cxn ang="T122">
                                  <a:pos x="T24" y="T25"/>
                                </a:cxn>
                                <a:cxn ang="T123">
                                  <a:pos x="T26" y="T27"/>
                                </a:cxn>
                                <a:cxn ang="T124">
                                  <a:pos x="T28" y="T29"/>
                                </a:cxn>
                                <a:cxn ang="T125">
                                  <a:pos x="T30" y="T31"/>
                                </a:cxn>
                                <a:cxn ang="T126">
                                  <a:pos x="T32" y="T33"/>
                                </a:cxn>
                                <a:cxn ang="T127">
                                  <a:pos x="T34" y="T35"/>
                                </a:cxn>
                                <a:cxn ang="T128">
                                  <a:pos x="T36" y="T37"/>
                                </a:cxn>
                                <a:cxn ang="T129">
                                  <a:pos x="T38" y="T39"/>
                                </a:cxn>
                                <a:cxn ang="T130">
                                  <a:pos x="T40" y="T41"/>
                                </a:cxn>
                                <a:cxn ang="T131">
                                  <a:pos x="T42" y="T43"/>
                                </a:cxn>
                                <a:cxn ang="T132">
                                  <a:pos x="T44" y="T45"/>
                                </a:cxn>
                                <a:cxn ang="T133">
                                  <a:pos x="T46" y="T47"/>
                                </a:cxn>
                                <a:cxn ang="T134">
                                  <a:pos x="T48" y="T49"/>
                                </a:cxn>
                                <a:cxn ang="T135">
                                  <a:pos x="T50" y="T51"/>
                                </a:cxn>
                                <a:cxn ang="T136">
                                  <a:pos x="T52" y="T53"/>
                                </a:cxn>
                                <a:cxn ang="T137">
                                  <a:pos x="T54" y="T55"/>
                                </a:cxn>
                                <a:cxn ang="T138">
                                  <a:pos x="T56" y="T57"/>
                                </a:cxn>
                                <a:cxn ang="T139">
                                  <a:pos x="T58" y="T59"/>
                                </a:cxn>
                                <a:cxn ang="T140">
                                  <a:pos x="T60" y="T61"/>
                                </a:cxn>
                                <a:cxn ang="T141">
                                  <a:pos x="T62" y="T63"/>
                                </a:cxn>
                                <a:cxn ang="T142">
                                  <a:pos x="T64" y="T65"/>
                                </a:cxn>
                                <a:cxn ang="T143">
                                  <a:pos x="T66" y="T67"/>
                                </a:cxn>
                                <a:cxn ang="T144">
                                  <a:pos x="T68" y="T69"/>
                                </a:cxn>
                                <a:cxn ang="T145">
                                  <a:pos x="T70" y="T71"/>
                                </a:cxn>
                                <a:cxn ang="T146">
                                  <a:pos x="T72" y="T73"/>
                                </a:cxn>
                                <a:cxn ang="T147">
                                  <a:pos x="T74" y="T75"/>
                                </a:cxn>
                                <a:cxn ang="T148">
                                  <a:pos x="T76" y="T77"/>
                                </a:cxn>
                                <a:cxn ang="T149">
                                  <a:pos x="T78" y="T79"/>
                                </a:cxn>
                                <a:cxn ang="T150">
                                  <a:pos x="T80" y="T81"/>
                                </a:cxn>
                                <a:cxn ang="T151">
                                  <a:pos x="T82" y="T83"/>
                                </a:cxn>
                                <a:cxn ang="T152">
                                  <a:pos x="T84" y="T85"/>
                                </a:cxn>
                                <a:cxn ang="T153">
                                  <a:pos x="T86" y="T87"/>
                                </a:cxn>
                                <a:cxn ang="T154">
                                  <a:pos x="T88" y="T89"/>
                                </a:cxn>
                                <a:cxn ang="T155">
                                  <a:pos x="T90" y="T91"/>
                                </a:cxn>
                                <a:cxn ang="T156">
                                  <a:pos x="T92" y="T93"/>
                                </a:cxn>
                                <a:cxn ang="T157">
                                  <a:pos x="T94" y="T95"/>
                                </a:cxn>
                                <a:cxn ang="T158">
                                  <a:pos x="T96" y="T97"/>
                                </a:cxn>
                                <a:cxn ang="T159">
                                  <a:pos x="T98" y="T99"/>
                                </a:cxn>
                                <a:cxn ang="T160">
                                  <a:pos x="T100" y="T101"/>
                                </a:cxn>
                                <a:cxn ang="T161">
                                  <a:pos x="T102" y="T103"/>
                                </a:cxn>
                                <a:cxn ang="T162">
                                  <a:pos x="T104" y="T105"/>
                                </a:cxn>
                                <a:cxn ang="T163">
                                  <a:pos x="T106" y="T107"/>
                                </a:cxn>
                                <a:cxn ang="T164">
                                  <a:pos x="T108" y="T109"/>
                                </a:cxn>
                              </a:cxnLst>
                              <a:rect l="T165" t="T166" r="T167" b="T168"/>
                              <a:pathLst>
                                <a:path w="256" h="151">
                                  <a:moveTo>
                                    <a:pt x="75" y="69"/>
                                  </a:moveTo>
                                  <a:lnTo>
                                    <a:pt x="71" y="68"/>
                                  </a:lnTo>
                                  <a:lnTo>
                                    <a:pt x="69" y="68"/>
                                  </a:lnTo>
                                  <a:lnTo>
                                    <a:pt x="66" y="67"/>
                                  </a:lnTo>
                                  <a:lnTo>
                                    <a:pt x="63" y="66"/>
                                  </a:lnTo>
                                  <a:lnTo>
                                    <a:pt x="60" y="65"/>
                                  </a:lnTo>
                                  <a:lnTo>
                                    <a:pt x="58" y="64"/>
                                  </a:lnTo>
                                  <a:lnTo>
                                    <a:pt x="55" y="63"/>
                                  </a:lnTo>
                                  <a:lnTo>
                                    <a:pt x="51" y="62"/>
                                  </a:lnTo>
                                  <a:lnTo>
                                    <a:pt x="48" y="60"/>
                                  </a:lnTo>
                                  <a:lnTo>
                                    <a:pt x="46" y="60"/>
                                  </a:lnTo>
                                  <a:lnTo>
                                    <a:pt x="43" y="58"/>
                                  </a:lnTo>
                                  <a:lnTo>
                                    <a:pt x="37" y="56"/>
                                  </a:lnTo>
                                  <a:lnTo>
                                    <a:pt x="35" y="55"/>
                                  </a:lnTo>
                                  <a:lnTo>
                                    <a:pt x="33" y="53"/>
                                  </a:lnTo>
                                  <a:lnTo>
                                    <a:pt x="30" y="51"/>
                                  </a:lnTo>
                                  <a:lnTo>
                                    <a:pt x="28" y="49"/>
                                  </a:lnTo>
                                  <a:lnTo>
                                    <a:pt x="25" y="47"/>
                                  </a:lnTo>
                                  <a:lnTo>
                                    <a:pt x="23" y="46"/>
                                  </a:lnTo>
                                  <a:lnTo>
                                    <a:pt x="19" y="44"/>
                                  </a:lnTo>
                                  <a:lnTo>
                                    <a:pt x="18" y="43"/>
                                  </a:lnTo>
                                  <a:lnTo>
                                    <a:pt x="15" y="41"/>
                                  </a:lnTo>
                                  <a:lnTo>
                                    <a:pt x="13" y="39"/>
                                  </a:lnTo>
                                  <a:lnTo>
                                    <a:pt x="11" y="38"/>
                                  </a:lnTo>
                                  <a:lnTo>
                                    <a:pt x="9" y="36"/>
                                  </a:lnTo>
                                  <a:lnTo>
                                    <a:pt x="10" y="34"/>
                                  </a:lnTo>
                                  <a:lnTo>
                                    <a:pt x="11" y="32"/>
                                  </a:lnTo>
                                  <a:lnTo>
                                    <a:pt x="11" y="30"/>
                                  </a:lnTo>
                                  <a:lnTo>
                                    <a:pt x="9" y="32"/>
                                  </a:lnTo>
                                  <a:lnTo>
                                    <a:pt x="7" y="34"/>
                                  </a:lnTo>
                                  <a:lnTo>
                                    <a:pt x="5" y="36"/>
                                  </a:lnTo>
                                  <a:lnTo>
                                    <a:pt x="3" y="37"/>
                                  </a:lnTo>
                                  <a:lnTo>
                                    <a:pt x="2" y="39"/>
                                  </a:lnTo>
                                  <a:lnTo>
                                    <a:pt x="0" y="41"/>
                                  </a:lnTo>
                                  <a:lnTo>
                                    <a:pt x="3" y="42"/>
                                  </a:lnTo>
                                  <a:lnTo>
                                    <a:pt x="6" y="42"/>
                                  </a:lnTo>
                                  <a:lnTo>
                                    <a:pt x="9" y="43"/>
                                  </a:lnTo>
                                  <a:lnTo>
                                    <a:pt x="12" y="43"/>
                                  </a:lnTo>
                                  <a:lnTo>
                                    <a:pt x="14" y="44"/>
                                  </a:lnTo>
                                  <a:lnTo>
                                    <a:pt x="17" y="45"/>
                                  </a:lnTo>
                                  <a:lnTo>
                                    <a:pt x="20" y="46"/>
                                  </a:lnTo>
                                  <a:lnTo>
                                    <a:pt x="23" y="48"/>
                                  </a:lnTo>
                                  <a:lnTo>
                                    <a:pt x="25" y="49"/>
                                  </a:lnTo>
                                  <a:lnTo>
                                    <a:pt x="28" y="51"/>
                                  </a:lnTo>
                                  <a:lnTo>
                                    <a:pt x="31" y="52"/>
                                  </a:lnTo>
                                  <a:lnTo>
                                    <a:pt x="34" y="54"/>
                                  </a:lnTo>
                                  <a:lnTo>
                                    <a:pt x="36" y="55"/>
                                  </a:lnTo>
                                  <a:lnTo>
                                    <a:pt x="39" y="56"/>
                                  </a:lnTo>
                                  <a:lnTo>
                                    <a:pt x="42" y="58"/>
                                  </a:lnTo>
                                  <a:lnTo>
                                    <a:pt x="45" y="60"/>
                                  </a:lnTo>
                                  <a:lnTo>
                                    <a:pt x="48" y="61"/>
                                  </a:lnTo>
                                  <a:lnTo>
                                    <a:pt x="50" y="63"/>
                                  </a:lnTo>
                                  <a:lnTo>
                                    <a:pt x="53" y="64"/>
                                  </a:lnTo>
                                  <a:lnTo>
                                    <a:pt x="56" y="65"/>
                                  </a:lnTo>
                                  <a:lnTo>
                                    <a:pt x="59" y="67"/>
                                  </a:lnTo>
                                  <a:lnTo>
                                    <a:pt x="62" y="68"/>
                                  </a:lnTo>
                                  <a:lnTo>
                                    <a:pt x="65" y="69"/>
                                  </a:lnTo>
                                  <a:lnTo>
                                    <a:pt x="68" y="71"/>
                                  </a:lnTo>
                                  <a:lnTo>
                                    <a:pt x="70" y="72"/>
                                  </a:lnTo>
                                  <a:lnTo>
                                    <a:pt x="72" y="73"/>
                                  </a:lnTo>
                                  <a:lnTo>
                                    <a:pt x="75" y="75"/>
                                  </a:lnTo>
                                  <a:lnTo>
                                    <a:pt x="77" y="77"/>
                                  </a:lnTo>
                                  <a:lnTo>
                                    <a:pt x="79" y="79"/>
                                  </a:lnTo>
                                  <a:lnTo>
                                    <a:pt x="81" y="80"/>
                                  </a:lnTo>
                                  <a:lnTo>
                                    <a:pt x="84" y="82"/>
                                  </a:lnTo>
                                  <a:lnTo>
                                    <a:pt x="86" y="84"/>
                                  </a:lnTo>
                                  <a:lnTo>
                                    <a:pt x="88" y="86"/>
                                  </a:lnTo>
                                  <a:lnTo>
                                    <a:pt x="90" y="87"/>
                                  </a:lnTo>
                                  <a:lnTo>
                                    <a:pt x="92" y="89"/>
                                  </a:lnTo>
                                  <a:lnTo>
                                    <a:pt x="95" y="91"/>
                                  </a:lnTo>
                                  <a:lnTo>
                                    <a:pt x="97" y="93"/>
                                  </a:lnTo>
                                  <a:lnTo>
                                    <a:pt x="98" y="94"/>
                                  </a:lnTo>
                                  <a:lnTo>
                                    <a:pt x="99" y="96"/>
                                  </a:lnTo>
                                  <a:lnTo>
                                    <a:pt x="101" y="98"/>
                                  </a:lnTo>
                                  <a:lnTo>
                                    <a:pt x="102" y="100"/>
                                  </a:lnTo>
                                  <a:lnTo>
                                    <a:pt x="103" y="101"/>
                                  </a:lnTo>
                                  <a:lnTo>
                                    <a:pt x="105" y="104"/>
                                  </a:lnTo>
                                  <a:lnTo>
                                    <a:pt x="106" y="106"/>
                                  </a:lnTo>
                                  <a:lnTo>
                                    <a:pt x="108" y="108"/>
                                  </a:lnTo>
                                  <a:lnTo>
                                    <a:pt x="109" y="110"/>
                                  </a:lnTo>
                                  <a:lnTo>
                                    <a:pt x="110" y="112"/>
                                  </a:lnTo>
                                  <a:lnTo>
                                    <a:pt x="111" y="114"/>
                                  </a:lnTo>
                                  <a:lnTo>
                                    <a:pt x="112" y="115"/>
                                  </a:lnTo>
                                  <a:lnTo>
                                    <a:pt x="113" y="117"/>
                                  </a:lnTo>
                                  <a:lnTo>
                                    <a:pt x="114" y="119"/>
                                  </a:lnTo>
                                  <a:lnTo>
                                    <a:pt x="115" y="121"/>
                                  </a:lnTo>
                                  <a:lnTo>
                                    <a:pt x="116" y="124"/>
                                  </a:lnTo>
                                  <a:lnTo>
                                    <a:pt x="117" y="127"/>
                                  </a:lnTo>
                                  <a:lnTo>
                                    <a:pt x="118" y="129"/>
                                  </a:lnTo>
                                  <a:lnTo>
                                    <a:pt x="118" y="130"/>
                                  </a:lnTo>
                                  <a:lnTo>
                                    <a:pt x="119" y="133"/>
                                  </a:lnTo>
                                  <a:lnTo>
                                    <a:pt x="120" y="135"/>
                                  </a:lnTo>
                                  <a:lnTo>
                                    <a:pt x="120" y="137"/>
                                  </a:lnTo>
                                  <a:lnTo>
                                    <a:pt x="121" y="139"/>
                                  </a:lnTo>
                                  <a:lnTo>
                                    <a:pt x="122" y="141"/>
                                  </a:lnTo>
                                  <a:lnTo>
                                    <a:pt x="123" y="143"/>
                                  </a:lnTo>
                                  <a:lnTo>
                                    <a:pt x="124" y="144"/>
                                  </a:lnTo>
                                  <a:lnTo>
                                    <a:pt x="125" y="146"/>
                                  </a:lnTo>
                                  <a:lnTo>
                                    <a:pt x="125" y="148"/>
                                  </a:lnTo>
                                  <a:lnTo>
                                    <a:pt x="122" y="150"/>
                                  </a:lnTo>
                                  <a:lnTo>
                                    <a:pt x="125" y="150"/>
                                  </a:lnTo>
                                  <a:lnTo>
                                    <a:pt x="128" y="150"/>
                                  </a:lnTo>
                                  <a:lnTo>
                                    <a:pt x="131" y="150"/>
                                  </a:lnTo>
                                  <a:lnTo>
                                    <a:pt x="134" y="150"/>
                                  </a:lnTo>
                                  <a:lnTo>
                                    <a:pt x="137" y="150"/>
                                  </a:lnTo>
                                  <a:lnTo>
                                    <a:pt x="137" y="148"/>
                                  </a:lnTo>
                                  <a:lnTo>
                                    <a:pt x="135" y="146"/>
                                  </a:lnTo>
                                  <a:lnTo>
                                    <a:pt x="132" y="144"/>
                                  </a:lnTo>
                                  <a:lnTo>
                                    <a:pt x="130" y="143"/>
                                  </a:lnTo>
                                  <a:lnTo>
                                    <a:pt x="129" y="141"/>
                                  </a:lnTo>
                                  <a:lnTo>
                                    <a:pt x="128" y="139"/>
                                  </a:lnTo>
                                  <a:lnTo>
                                    <a:pt x="126" y="138"/>
                                  </a:lnTo>
                                  <a:lnTo>
                                    <a:pt x="126" y="136"/>
                                  </a:lnTo>
                                  <a:lnTo>
                                    <a:pt x="125" y="134"/>
                                  </a:lnTo>
                                  <a:lnTo>
                                    <a:pt x="125" y="132"/>
                                  </a:lnTo>
                                  <a:lnTo>
                                    <a:pt x="125" y="131"/>
                                  </a:lnTo>
                                  <a:lnTo>
                                    <a:pt x="124" y="129"/>
                                  </a:lnTo>
                                  <a:lnTo>
                                    <a:pt x="124" y="127"/>
                                  </a:lnTo>
                                  <a:lnTo>
                                    <a:pt x="123" y="125"/>
                                  </a:lnTo>
                                  <a:lnTo>
                                    <a:pt x="122" y="124"/>
                                  </a:lnTo>
                                  <a:lnTo>
                                    <a:pt x="121" y="122"/>
                                  </a:lnTo>
                                  <a:lnTo>
                                    <a:pt x="120" y="120"/>
                                  </a:lnTo>
                                  <a:lnTo>
                                    <a:pt x="119" y="118"/>
                                  </a:lnTo>
                                  <a:lnTo>
                                    <a:pt x="119" y="116"/>
                                  </a:lnTo>
                                  <a:lnTo>
                                    <a:pt x="118" y="115"/>
                                  </a:lnTo>
                                  <a:lnTo>
                                    <a:pt x="117" y="113"/>
                                  </a:lnTo>
                                  <a:lnTo>
                                    <a:pt x="117" y="111"/>
                                  </a:lnTo>
                                  <a:lnTo>
                                    <a:pt x="115" y="109"/>
                                  </a:lnTo>
                                  <a:lnTo>
                                    <a:pt x="115" y="108"/>
                                  </a:lnTo>
                                  <a:lnTo>
                                    <a:pt x="114" y="106"/>
                                  </a:lnTo>
                                  <a:lnTo>
                                    <a:pt x="113" y="104"/>
                                  </a:lnTo>
                                  <a:lnTo>
                                    <a:pt x="112" y="102"/>
                                  </a:lnTo>
                                  <a:lnTo>
                                    <a:pt x="111" y="100"/>
                                  </a:lnTo>
                                  <a:lnTo>
                                    <a:pt x="110" y="98"/>
                                  </a:lnTo>
                                  <a:lnTo>
                                    <a:pt x="110" y="96"/>
                                  </a:lnTo>
                                  <a:lnTo>
                                    <a:pt x="110" y="94"/>
                                  </a:lnTo>
                                  <a:lnTo>
                                    <a:pt x="110" y="93"/>
                                  </a:lnTo>
                                  <a:lnTo>
                                    <a:pt x="111" y="91"/>
                                  </a:lnTo>
                                  <a:lnTo>
                                    <a:pt x="112" y="89"/>
                                  </a:lnTo>
                                  <a:lnTo>
                                    <a:pt x="113" y="88"/>
                                  </a:lnTo>
                                  <a:lnTo>
                                    <a:pt x="113" y="86"/>
                                  </a:lnTo>
                                  <a:lnTo>
                                    <a:pt x="115" y="84"/>
                                  </a:lnTo>
                                  <a:lnTo>
                                    <a:pt x="116" y="82"/>
                                  </a:lnTo>
                                  <a:lnTo>
                                    <a:pt x="117" y="81"/>
                                  </a:lnTo>
                                  <a:lnTo>
                                    <a:pt x="118" y="79"/>
                                  </a:lnTo>
                                  <a:lnTo>
                                    <a:pt x="119" y="77"/>
                                  </a:lnTo>
                                  <a:lnTo>
                                    <a:pt x="121" y="75"/>
                                  </a:lnTo>
                                  <a:lnTo>
                                    <a:pt x="124" y="74"/>
                                  </a:lnTo>
                                  <a:lnTo>
                                    <a:pt x="128" y="73"/>
                                  </a:lnTo>
                                  <a:lnTo>
                                    <a:pt x="131" y="72"/>
                                  </a:lnTo>
                                  <a:lnTo>
                                    <a:pt x="134" y="72"/>
                                  </a:lnTo>
                                  <a:lnTo>
                                    <a:pt x="137" y="71"/>
                                  </a:lnTo>
                                  <a:lnTo>
                                    <a:pt x="139" y="71"/>
                                  </a:lnTo>
                                  <a:lnTo>
                                    <a:pt x="142" y="71"/>
                                  </a:lnTo>
                                  <a:lnTo>
                                    <a:pt x="145" y="70"/>
                                  </a:lnTo>
                                  <a:lnTo>
                                    <a:pt x="148" y="70"/>
                                  </a:lnTo>
                                  <a:lnTo>
                                    <a:pt x="150" y="70"/>
                                  </a:lnTo>
                                  <a:lnTo>
                                    <a:pt x="153" y="70"/>
                                  </a:lnTo>
                                  <a:lnTo>
                                    <a:pt x="156" y="70"/>
                                  </a:lnTo>
                                  <a:lnTo>
                                    <a:pt x="159" y="70"/>
                                  </a:lnTo>
                                  <a:lnTo>
                                    <a:pt x="161" y="70"/>
                                  </a:lnTo>
                                  <a:lnTo>
                                    <a:pt x="164" y="70"/>
                                  </a:lnTo>
                                  <a:lnTo>
                                    <a:pt x="167" y="70"/>
                                  </a:lnTo>
                                  <a:lnTo>
                                    <a:pt x="170" y="70"/>
                                  </a:lnTo>
                                  <a:lnTo>
                                    <a:pt x="174" y="70"/>
                                  </a:lnTo>
                                  <a:lnTo>
                                    <a:pt x="178" y="70"/>
                                  </a:lnTo>
                                  <a:lnTo>
                                    <a:pt x="181" y="70"/>
                                  </a:lnTo>
                                  <a:lnTo>
                                    <a:pt x="184" y="70"/>
                                  </a:lnTo>
                                  <a:lnTo>
                                    <a:pt x="186" y="70"/>
                                  </a:lnTo>
                                  <a:lnTo>
                                    <a:pt x="189" y="70"/>
                                  </a:lnTo>
                                  <a:lnTo>
                                    <a:pt x="193" y="70"/>
                                  </a:lnTo>
                                  <a:lnTo>
                                    <a:pt x="196" y="70"/>
                                  </a:lnTo>
                                  <a:lnTo>
                                    <a:pt x="199" y="71"/>
                                  </a:lnTo>
                                  <a:lnTo>
                                    <a:pt x="202" y="71"/>
                                  </a:lnTo>
                                  <a:lnTo>
                                    <a:pt x="205" y="72"/>
                                  </a:lnTo>
                                  <a:lnTo>
                                    <a:pt x="207" y="72"/>
                                  </a:lnTo>
                                  <a:lnTo>
                                    <a:pt x="210" y="72"/>
                                  </a:lnTo>
                                  <a:lnTo>
                                    <a:pt x="214" y="72"/>
                                  </a:lnTo>
                                  <a:lnTo>
                                    <a:pt x="217" y="72"/>
                                  </a:lnTo>
                                  <a:lnTo>
                                    <a:pt x="219" y="73"/>
                                  </a:lnTo>
                                  <a:lnTo>
                                    <a:pt x="222" y="73"/>
                                  </a:lnTo>
                                  <a:lnTo>
                                    <a:pt x="225" y="73"/>
                                  </a:lnTo>
                                  <a:lnTo>
                                    <a:pt x="228" y="74"/>
                                  </a:lnTo>
                                  <a:lnTo>
                                    <a:pt x="230" y="74"/>
                                  </a:lnTo>
                                  <a:lnTo>
                                    <a:pt x="233" y="74"/>
                                  </a:lnTo>
                                  <a:lnTo>
                                    <a:pt x="236" y="74"/>
                                  </a:lnTo>
                                  <a:lnTo>
                                    <a:pt x="239" y="74"/>
                                  </a:lnTo>
                                  <a:lnTo>
                                    <a:pt x="241" y="74"/>
                                  </a:lnTo>
                                  <a:lnTo>
                                    <a:pt x="244" y="74"/>
                                  </a:lnTo>
                                  <a:lnTo>
                                    <a:pt x="245" y="76"/>
                                  </a:lnTo>
                                  <a:lnTo>
                                    <a:pt x="245" y="78"/>
                                  </a:lnTo>
                                  <a:lnTo>
                                    <a:pt x="245" y="79"/>
                                  </a:lnTo>
                                  <a:lnTo>
                                    <a:pt x="245" y="81"/>
                                  </a:lnTo>
                                  <a:lnTo>
                                    <a:pt x="248" y="81"/>
                                  </a:lnTo>
                                  <a:lnTo>
                                    <a:pt x="251" y="79"/>
                                  </a:lnTo>
                                  <a:lnTo>
                                    <a:pt x="252" y="78"/>
                                  </a:lnTo>
                                  <a:lnTo>
                                    <a:pt x="255" y="76"/>
                                  </a:lnTo>
                                  <a:lnTo>
                                    <a:pt x="255" y="74"/>
                                  </a:lnTo>
                                  <a:lnTo>
                                    <a:pt x="255" y="72"/>
                                  </a:lnTo>
                                  <a:lnTo>
                                    <a:pt x="255" y="71"/>
                                  </a:lnTo>
                                  <a:lnTo>
                                    <a:pt x="251" y="70"/>
                                  </a:lnTo>
                                  <a:lnTo>
                                    <a:pt x="248" y="70"/>
                                  </a:lnTo>
                                  <a:lnTo>
                                    <a:pt x="245" y="72"/>
                                  </a:lnTo>
                                  <a:lnTo>
                                    <a:pt x="242" y="72"/>
                                  </a:lnTo>
                                  <a:lnTo>
                                    <a:pt x="240" y="72"/>
                                  </a:lnTo>
                                  <a:lnTo>
                                    <a:pt x="237" y="72"/>
                                  </a:lnTo>
                                  <a:lnTo>
                                    <a:pt x="234" y="72"/>
                                  </a:lnTo>
                                  <a:lnTo>
                                    <a:pt x="231" y="72"/>
                                  </a:lnTo>
                                  <a:lnTo>
                                    <a:pt x="229" y="72"/>
                                  </a:lnTo>
                                  <a:lnTo>
                                    <a:pt x="226" y="72"/>
                                  </a:lnTo>
                                  <a:lnTo>
                                    <a:pt x="223" y="72"/>
                                  </a:lnTo>
                                  <a:lnTo>
                                    <a:pt x="220" y="71"/>
                                  </a:lnTo>
                                  <a:lnTo>
                                    <a:pt x="218" y="71"/>
                                  </a:lnTo>
                                  <a:lnTo>
                                    <a:pt x="215" y="70"/>
                                  </a:lnTo>
                                  <a:lnTo>
                                    <a:pt x="211" y="70"/>
                                  </a:lnTo>
                                  <a:lnTo>
                                    <a:pt x="208" y="70"/>
                                  </a:lnTo>
                                  <a:lnTo>
                                    <a:pt x="206" y="70"/>
                                  </a:lnTo>
                                  <a:lnTo>
                                    <a:pt x="203" y="70"/>
                                  </a:lnTo>
                                  <a:lnTo>
                                    <a:pt x="200" y="70"/>
                                  </a:lnTo>
                                  <a:lnTo>
                                    <a:pt x="197" y="70"/>
                                  </a:lnTo>
                                  <a:lnTo>
                                    <a:pt x="195" y="70"/>
                                  </a:lnTo>
                                  <a:lnTo>
                                    <a:pt x="191" y="70"/>
                                  </a:lnTo>
                                  <a:lnTo>
                                    <a:pt x="188" y="70"/>
                                  </a:lnTo>
                                  <a:lnTo>
                                    <a:pt x="185" y="70"/>
                                  </a:lnTo>
                                  <a:lnTo>
                                    <a:pt x="183" y="70"/>
                                  </a:lnTo>
                                  <a:lnTo>
                                    <a:pt x="180" y="70"/>
                                  </a:lnTo>
                                  <a:lnTo>
                                    <a:pt x="177" y="69"/>
                                  </a:lnTo>
                                  <a:lnTo>
                                    <a:pt x="174" y="69"/>
                                  </a:lnTo>
                                  <a:lnTo>
                                    <a:pt x="171" y="69"/>
                                  </a:lnTo>
                                  <a:lnTo>
                                    <a:pt x="168" y="69"/>
                                  </a:lnTo>
                                  <a:lnTo>
                                    <a:pt x="165" y="69"/>
                                  </a:lnTo>
                                  <a:lnTo>
                                    <a:pt x="162" y="68"/>
                                  </a:lnTo>
                                  <a:lnTo>
                                    <a:pt x="160" y="67"/>
                                  </a:lnTo>
                                  <a:lnTo>
                                    <a:pt x="157" y="67"/>
                                  </a:lnTo>
                                  <a:lnTo>
                                    <a:pt x="154" y="66"/>
                                  </a:lnTo>
                                  <a:lnTo>
                                    <a:pt x="151" y="66"/>
                                  </a:lnTo>
                                  <a:lnTo>
                                    <a:pt x="149" y="65"/>
                                  </a:lnTo>
                                  <a:lnTo>
                                    <a:pt x="146" y="65"/>
                                  </a:lnTo>
                                  <a:lnTo>
                                    <a:pt x="143" y="63"/>
                                  </a:lnTo>
                                  <a:lnTo>
                                    <a:pt x="140" y="62"/>
                                  </a:lnTo>
                                  <a:lnTo>
                                    <a:pt x="138" y="61"/>
                                  </a:lnTo>
                                  <a:lnTo>
                                    <a:pt x="135" y="60"/>
                                  </a:lnTo>
                                  <a:lnTo>
                                    <a:pt x="132" y="58"/>
                                  </a:lnTo>
                                  <a:lnTo>
                                    <a:pt x="129" y="57"/>
                                  </a:lnTo>
                                  <a:lnTo>
                                    <a:pt x="126" y="56"/>
                                  </a:lnTo>
                                  <a:lnTo>
                                    <a:pt x="123" y="55"/>
                                  </a:lnTo>
                                  <a:lnTo>
                                    <a:pt x="120" y="55"/>
                                  </a:lnTo>
                                  <a:lnTo>
                                    <a:pt x="117" y="53"/>
                                  </a:lnTo>
                                  <a:lnTo>
                                    <a:pt x="115" y="53"/>
                                  </a:lnTo>
                                  <a:lnTo>
                                    <a:pt x="112" y="51"/>
                                  </a:lnTo>
                                  <a:lnTo>
                                    <a:pt x="110" y="50"/>
                                  </a:lnTo>
                                  <a:lnTo>
                                    <a:pt x="109" y="48"/>
                                  </a:lnTo>
                                  <a:lnTo>
                                    <a:pt x="108" y="46"/>
                                  </a:lnTo>
                                  <a:lnTo>
                                    <a:pt x="108" y="44"/>
                                  </a:lnTo>
                                  <a:lnTo>
                                    <a:pt x="108" y="43"/>
                                  </a:lnTo>
                                  <a:lnTo>
                                    <a:pt x="107" y="41"/>
                                  </a:lnTo>
                                  <a:lnTo>
                                    <a:pt x="107" y="39"/>
                                  </a:lnTo>
                                  <a:lnTo>
                                    <a:pt x="107" y="38"/>
                                  </a:lnTo>
                                  <a:lnTo>
                                    <a:pt x="106" y="36"/>
                                  </a:lnTo>
                                  <a:lnTo>
                                    <a:pt x="106" y="34"/>
                                  </a:lnTo>
                                  <a:lnTo>
                                    <a:pt x="106" y="32"/>
                                  </a:lnTo>
                                  <a:lnTo>
                                    <a:pt x="105" y="30"/>
                                  </a:lnTo>
                                  <a:lnTo>
                                    <a:pt x="104" y="29"/>
                                  </a:lnTo>
                                  <a:lnTo>
                                    <a:pt x="104" y="27"/>
                                  </a:lnTo>
                                  <a:lnTo>
                                    <a:pt x="104" y="25"/>
                                  </a:lnTo>
                                  <a:lnTo>
                                    <a:pt x="104" y="23"/>
                                  </a:lnTo>
                                  <a:lnTo>
                                    <a:pt x="103" y="22"/>
                                  </a:lnTo>
                                  <a:lnTo>
                                    <a:pt x="103" y="20"/>
                                  </a:lnTo>
                                  <a:lnTo>
                                    <a:pt x="103" y="18"/>
                                  </a:lnTo>
                                  <a:lnTo>
                                    <a:pt x="102" y="16"/>
                                  </a:lnTo>
                                  <a:lnTo>
                                    <a:pt x="102" y="14"/>
                                  </a:lnTo>
                                  <a:lnTo>
                                    <a:pt x="102" y="12"/>
                                  </a:lnTo>
                                  <a:lnTo>
                                    <a:pt x="101" y="10"/>
                                  </a:lnTo>
                                  <a:lnTo>
                                    <a:pt x="100" y="8"/>
                                  </a:lnTo>
                                  <a:lnTo>
                                    <a:pt x="100" y="7"/>
                                  </a:lnTo>
                                  <a:lnTo>
                                    <a:pt x="99" y="5"/>
                                  </a:lnTo>
                                  <a:lnTo>
                                    <a:pt x="98" y="3"/>
                                  </a:lnTo>
                                  <a:lnTo>
                                    <a:pt x="98" y="1"/>
                                  </a:lnTo>
                                  <a:lnTo>
                                    <a:pt x="101" y="1"/>
                                  </a:lnTo>
                                  <a:lnTo>
                                    <a:pt x="102" y="0"/>
                                  </a:lnTo>
                                  <a:lnTo>
                                    <a:pt x="99" y="0"/>
                                  </a:lnTo>
                                  <a:lnTo>
                                    <a:pt x="96" y="1"/>
                                  </a:lnTo>
                                  <a:lnTo>
                                    <a:pt x="93" y="1"/>
                                  </a:lnTo>
                                  <a:lnTo>
                                    <a:pt x="90" y="2"/>
                                  </a:lnTo>
                                  <a:lnTo>
                                    <a:pt x="87" y="3"/>
                                  </a:lnTo>
                                  <a:lnTo>
                                    <a:pt x="87" y="5"/>
                                  </a:lnTo>
                                  <a:lnTo>
                                    <a:pt x="90" y="6"/>
                                  </a:lnTo>
                                  <a:lnTo>
                                    <a:pt x="93" y="7"/>
                                  </a:lnTo>
                                  <a:lnTo>
                                    <a:pt x="94" y="8"/>
                                  </a:lnTo>
                                  <a:lnTo>
                                    <a:pt x="95" y="10"/>
                                  </a:lnTo>
                                  <a:lnTo>
                                    <a:pt x="96" y="12"/>
                                  </a:lnTo>
                                  <a:lnTo>
                                    <a:pt x="96" y="14"/>
                                  </a:lnTo>
                                  <a:lnTo>
                                    <a:pt x="97" y="15"/>
                                  </a:lnTo>
                                  <a:lnTo>
                                    <a:pt x="97" y="17"/>
                                  </a:lnTo>
                                  <a:lnTo>
                                    <a:pt x="97" y="19"/>
                                  </a:lnTo>
                                  <a:lnTo>
                                    <a:pt x="98" y="21"/>
                                  </a:lnTo>
                                  <a:lnTo>
                                    <a:pt x="98" y="22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99" y="26"/>
                                  </a:lnTo>
                                  <a:lnTo>
                                    <a:pt x="99" y="28"/>
                                  </a:lnTo>
                                  <a:lnTo>
                                    <a:pt x="99" y="29"/>
                                  </a:lnTo>
                                  <a:lnTo>
                                    <a:pt x="100" y="31"/>
                                  </a:lnTo>
                                  <a:lnTo>
                                    <a:pt x="100" y="33"/>
                                  </a:lnTo>
                                  <a:lnTo>
                                    <a:pt x="101" y="35"/>
                                  </a:lnTo>
                                  <a:lnTo>
                                    <a:pt x="102" y="36"/>
                                  </a:lnTo>
                                  <a:lnTo>
                                    <a:pt x="102" y="38"/>
                                  </a:lnTo>
                                  <a:lnTo>
                                    <a:pt x="103" y="40"/>
                                  </a:lnTo>
                                  <a:lnTo>
                                    <a:pt x="103" y="42"/>
                                  </a:lnTo>
                                  <a:lnTo>
                                    <a:pt x="104" y="44"/>
                                  </a:lnTo>
                                  <a:lnTo>
                                    <a:pt x="104" y="46"/>
                                  </a:lnTo>
                                  <a:lnTo>
                                    <a:pt x="105" y="48"/>
                                  </a:lnTo>
                                  <a:lnTo>
                                    <a:pt x="106" y="50"/>
                                  </a:lnTo>
                                  <a:lnTo>
                                    <a:pt x="106" y="51"/>
                                  </a:lnTo>
                                  <a:lnTo>
                                    <a:pt x="106" y="53"/>
                                  </a:lnTo>
                                  <a:lnTo>
                                    <a:pt x="106" y="55"/>
                                  </a:lnTo>
                                  <a:lnTo>
                                    <a:pt x="107" y="56"/>
                                  </a:lnTo>
                                  <a:lnTo>
                                    <a:pt x="107" y="58"/>
                                  </a:lnTo>
                                  <a:lnTo>
                                    <a:pt x="107" y="60"/>
                                  </a:lnTo>
                                  <a:lnTo>
                                    <a:pt x="107" y="62"/>
                                  </a:lnTo>
                                  <a:lnTo>
                                    <a:pt x="107" y="63"/>
                                  </a:lnTo>
                                  <a:lnTo>
                                    <a:pt x="106" y="65"/>
                                  </a:lnTo>
                                  <a:lnTo>
                                    <a:pt x="104" y="66"/>
                                  </a:lnTo>
                                  <a:lnTo>
                                    <a:pt x="101" y="68"/>
                                  </a:lnTo>
                                  <a:lnTo>
                                    <a:pt x="98" y="69"/>
                                  </a:lnTo>
                                  <a:lnTo>
                                    <a:pt x="95" y="69"/>
                                  </a:lnTo>
                                  <a:lnTo>
                                    <a:pt x="93" y="70"/>
                                  </a:lnTo>
                                  <a:lnTo>
                                    <a:pt x="90" y="70"/>
                                  </a:lnTo>
                                  <a:lnTo>
                                    <a:pt x="87" y="70"/>
                                  </a:lnTo>
                                  <a:lnTo>
                                    <a:pt x="84" y="70"/>
                                  </a:lnTo>
                                  <a:lnTo>
                                    <a:pt x="81" y="70"/>
                                  </a:lnTo>
                                  <a:lnTo>
                                    <a:pt x="75" y="69"/>
                                  </a:lnTo>
                                  <a:lnTo>
                                    <a:pt x="76" y="71"/>
                                  </a:lnTo>
                                  <a:lnTo>
                                    <a:pt x="74" y="72"/>
                                  </a:lnTo>
                                  <a:lnTo>
                                    <a:pt x="75" y="69"/>
                                  </a:lnTo>
                                </a:path>
                              </a:pathLst>
                            </a:custGeom>
                            <a:solidFill>
                              <a:schemeClr val="accent2"/>
                            </a:solidFill>
                            <a:ln w="12699" cap="rnd">
                              <a:solidFill>
                                <a:schemeClr val="bg2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44088" name="Freeform 5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658" y="1632"/>
                              <a:ext cx="44" cy="19"/>
                            </a:xfrm>
                            <a:custGeom>
                              <a:avLst/>
                              <a:gdLst>
                                <a:gd name="T0" fmla="*/ 11 w 46"/>
                                <a:gd name="T1" fmla="*/ 68 h 17"/>
                                <a:gd name="T2" fmla="*/ 11 w 46"/>
                                <a:gd name="T3" fmla="*/ 68 h 17"/>
                                <a:gd name="T4" fmla="*/ 8 w 46"/>
                                <a:gd name="T5" fmla="*/ 61 h 17"/>
                                <a:gd name="T6" fmla="*/ 4 w 46"/>
                                <a:gd name="T7" fmla="*/ 56 h 17"/>
                                <a:gd name="T8" fmla="*/ 0 w 46"/>
                                <a:gd name="T9" fmla="*/ 36 h 17"/>
                                <a:gd name="T10" fmla="*/ 0 w 46"/>
                                <a:gd name="T11" fmla="*/ 26 h 17"/>
                                <a:gd name="T12" fmla="*/ 2 w 46"/>
                                <a:gd name="T13" fmla="*/ 2 h 17"/>
                                <a:gd name="T14" fmla="*/ 6 w 46"/>
                                <a:gd name="T15" fmla="*/ 1 h 17"/>
                                <a:gd name="T16" fmla="*/ 11 w 46"/>
                                <a:gd name="T17" fmla="*/ 0 h 17"/>
                                <a:gd name="T18" fmla="*/ 11 w 46"/>
                                <a:gd name="T19" fmla="*/ 0 h 17"/>
                                <a:gd name="T20" fmla="*/ 17 w 46"/>
                                <a:gd name="T21" fmla="*/ 0 h 17"/>
                                <a:gd name="T22" fmla="*/ 22 w 46"/>
                                <a:gd name="T23" fmla="*/ 0 h 17"/>
                                <a:gd name="T24" fmla="*/ 25 w 46"/>
                                <a:gd name="T25" fmla="*/ 0 h 17"/>
                                <a:gd name="T26" fmla="*/ 25 w 46"/>
                                <a:gd name="T27" fmla="*/ 3 h 17"/>
                                <a:gd name="T28" fmla="*/ 26 w 46"/>
                                <a:gd name="T29" fmla="*/ 29 h 17"/>
                                <a:gd name="T30" fmla="*/ 26 w 46"/>
                                <a:gd name="T31" fmla="*/ 40 h 17"/>
                                <a:gd name="T32" fmla="*/ 25 w 46"/>
                                <a:gd name="T33" fmla="*/ 61 h 17"/>
                                <a:gd name="T34" fmla="*/ 22 w 46"/>
                                <a:gd name="T35" fmla="*/ 68 h 17"/>
                                <a:gd name="T36" fmla="*/ 17 w 46"/>
                                <a:gd name="T37" fmla="*/ 68 h 17"/>
                                <a:gd name="T38" fmla="*/ 11 w 46"/>
                                <a:gd name="T39" fmla="*/ 68 h 17"/>
                                <a:gd name="T40" fmla="*/ 11 w 46"/>
                                <a:gd name="T41" fmla="*/ 68 h 17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w 46"/>
                                <a:gd name="T64" fmla="*/ 0 h 17"/>
                                <a:gd name="T65" fmla="*/ 46 w 46"/>
                                <a:gd name="T66" fmla="*/ 17 h 17"/>
                              </a:gdLst>
                              <a:ahLst/>
                              <a:cxnLst>
                                <a:cxn ang="T42">
                                  <a:pos x="T0" y="T1"/>
                                </a:cxn>
                                <a:cxn ang="T43">
                                  <a:pos x="T2" y="T3"/>
                                </a:cxn>
                                <a:cxn ang="T44">
                                  <a:pos x="T4" y="T5"/>
                                </a:cxn>
                                <a:cxn ang="T45">
                                  <a:pos x="T6" y="T7"/>
                                </a:cxn>
                                <a:cxn ang="T46">
                                  <a:pos x="T8" y="T9"/>
                                </a:cxn>
                                <a:cxn ang="T47">
                                  <a:pos x="T10" y="T11"/>
                                </a:cxn>
                                <a:cxn ang="T48">
                                  <a:pos x="T12" y="T13"/>
                                </a:cxn>
                                <a:cxn ang="T49">
                                  <a:pos x="T14" y="T15"/>
                                </a:cxn>
                                <a:cxn ang="T50">
                                  <a:pos x="T16" y="T17"/>
                                </a:cxn>
                                <a:cxn ang="T51">
                                  <a:pos x="T18" y="T19"/>
                                </a:cxn>
                                <a:cxn ang="T52">
                                  <a:pos x="T20" y="T21"/>
                                </a:cxn>
                                <a:cxn ang="T53">
                                  <a:pos x="T22" y="T23"/>
                                </a:cxn>
                                <a:cxn ang="T54">
                                  <a:pos x="T24" y="T25"/>
                                </a:cxn>
                                <a:cxn ang="T55">
                                  <a:pos x="T26" y="T27"/>
                                </a:cxn>
                                <a:cxn ang="T56">
                                  <a:pos x="T28" y="T29"/>
                                </a:cxn>
                                <a:cxn ang="T57">
                                  <a:pos x="T30" y="T31"/>
                                </a:cxn>
                                <a:cxn ang="T58">
                                  <a:pos x="T32" y="T33"/>
                                </a:cxn>
                                <a:cxn ang="T59">
                                  <a:pos x="T34" y="T35"/>
                                </a:cxn>
                                <a:cxn ang="T60">
                                  <a:pos x="T36" y="T37"/>
                                </a:cxn>
                                <a:cxn ang="T61">
                                  <a:pos x="T38" y="T39"/>
                                </a:cxn>
                                <a:cxn ang="T62">
                                  <a:pos x="T40" y="T41"/>
                                </a:cxn>
                              </a:cxnLst>
                              <a:rect l="T63" t="T64" r="T65" b="T66"/>
                              <a:pathLst>
                                <a:path w="46" h="17">
                                  <a:moveTo>
                                    <a:pt x="22" y="16"/>
                                  </a:moveTo>
                                  <a:lnTo>
                                    <a:pt x="14" y="16"/>
                                  </a:lnTo>
                                  <a:lnTo>
                                    <a:pt x="8" y="14"/>
                                  </a:lnTo>
                                  <a:lnTo>
                                    <a:pt x="4" y="13"/>
                                  </a:lnTo>
                                  <a:lnTo>
                                    <a:pt x="0" y="9"/>
                                  </a:lnTo>
                                  <a:lnTo>
                                    <a:pt x="0" y="6"/>
                                  </a:lnTo>
                                  <a:lnTo>
                                    <a:pt x="2" y="2"/>
                                  </a:lnTo>
                                  <a:lnTo>
                                    <a:pt x="6" y="1"/>
                                  </a:lnTo>
                                  <a:lnTo>
                                    <a:pt x="14" y="0"/>
                                  </a:lnTo>
                                  <a:lnTo>
                                    <a:pt x="22" y="0"/>
                                  </a:lnTo>
                                  <a:lnTo>
                                    <a:pt x="30" y="0"/>
                                  </a:lnTo>
                                  <a:lnTo>
                                    <a:pt x="36" y="0"/>
                                  </a:lnTo>
                                  <a:lnTo>
                                    <a:pt x="42" y="0"/>
                                  </a:lnTo>
                                  <a:lnTo>
                                    <a:pt x="42" y="3"/>
                                  </a:lnTo>
                                  <a:lnTo>
                                    <a:pt x="45" y="7"/>
                                  </a:lnTo>
                                  <a:lnTo>
                                    <a:pt x="45" y="10"/>
                                  </a:lnTo>
                                  <a:lnTo>
                                    <a:pt x="42" y="14"/>
                                  </a:lnTo>
                                  <a:lnTo>
                                    <a:pt x="36" y="16"/>
                                  </a:lnTo>
                                  <a:lnTo>
                                    <a:pt x="30" y="16"/>
                                  </a:lnTo>
                                  <a:lnTo>
                                    <a:pt x="22" y="16"/>
                                  </a:lnTo>
                                </a:path>
                              </a:pathLst>
                            </a:custGeom>
                            <a:solidFill>
                              <a:schemeClr val="accent2"/>
                            </a:solidFill>
                            <a:ln w="12699" cap="rnd">
                              <a:solidFill>
                                <a:schemeClr val="bg2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grpSp>
                          <p:nvGrpSpPr>
                            <p:cNvPr id="44089" name="Group 5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744" y="1498"/>
                              <a:ext cx="446" cy="499"/>
                              <a:chOff x="3708" y="1459"/>
                              <a:chExt cx="446" cy="499"/>
                            </a:xfrm>
                          </p:grpSpPr>
                          <p:sp>
                            <p:nvSpPr>
                              <p:cNvPr id="44101" name="Freeform 5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51" y="1591"/>
                                <a:ext cx="20" cy="115"/>
                              </a:xfrm>
                              <a:custGeom>
                                <a:avLst/>
                                <a:gdLst>
                                  <a:gd name="T0" fmla="*/ 0 w 21"/>
                                  <a:gd name="T1" fmla="*/ 237 h 105"/>
                                  <a:gd name="T2" fmla="*/ 2 w 21"/>
                                  <a:gd name="T3" fmla="*/ 212 h 105"/>
                                  <a:gd name="T4" fmla="*/ 2 w 21"/>
                                  <a:gd name="T5" fmla="*/ 193 h 105"/>
                                  <a:gd name="T6" fmla="*/ 5 w 21"/>
                                  <a:gd name="T7" fmla="*/ 165 h 105"/>
                                  <a:gd name="T8" fmla="*/ 5 w 21"/>
                                  <a:gd name="T9" fmla="*/ 147 h 105"/>
                                  <a:gd name="T10" fmla="*/ 2 w 21"/>
                                  <a:gd name="T11" fmla="*/ 147 h 105"/>
                                  <a:gd name="T12" fmla="*/ 2 w 21"/>
                                  <a:gd name="T13" fmla="*/ 123 h 105"/>
                                  <a:gd name="T14" fmla="*/ 5 w 21"/>
                                  <a:gd name="T15" fmla="*/ 96 h 105"/>
                                  <a:gd name="T16" fmla="*/ 5 w 21"/>
                                  <a:gd name="T17" fmla="*/ 78 h 105"/>
                                  <a:gd name="T18" fmla="*/ 5 w 21"/>
                                  <a:gd name="T19" fmla="*/ 54 h 105"/>
                                  <a:gd name="T20" fmla="*/ 5 w 21"/>
                                  <a:gd name="T21" fmla="*/ 31 h 105"/>
                                  <a:gd name="T22" fmla="*/ 5 w 21"/>
                                  <a:gd name="T23" fmla="*/ 3 h 105"/>
                                  <a:gd name="T24" fmla="*/ 8 w 21"/>
                                  <a:gd name="T25" fmla="*/ 3 h 105"/>
                                  <a:gd name="T26" fmla="*/ 10 w 21"/>
                                  <a:gd name="T27" fmla="*/ 31 h 105"/>
                                  <a:gd name="T28" fmla="*/ 10 w 21"/>
                                  <a:gd name="T29" fmla="*/ 54 h 105"/>
                                  <a:gd name="T30" fmla="*/ 10 w 21"/>
                                  <a:gd name="T31" fmla="*/ 78 h 105"/>
                                  <a:gd name="T32" fmla="*/ 10 w 21"/>
                                  <a:gd name="T33" fmla="*/ 96 h 105"/>
                                  <a:gd name="T34" fmla="*/ 10 w 21"/>
                                  <a:gd name="T35" fmla="*/ 123 h 105"/>
                                  <a:gd name="T36" fmla="*/ 10 w 21"/>
                                  <a:gd name="T37" fmla="*/ 138 h 105"/>
                                  <a:gd name="T38" fmla="*/ 10 w 21"/>
                                  <a:gd name="T39" fmla="*/ 164 h 105"/>
                                  <a:gd name="T40" fmla="*/ 10 w 21"/>
                                  <a:gd name="T41" fmla="*/ 181 h 105"/>
                                  <a:gd name="T42" fmla="*/ 10 w 21"/>
                                  <a:gd name="T43" fmla="*/ 211 h 105"/>
                                  <a:gd name="T44" fmla="*/ 10 w 21"/>
                                  <a:gd name="T45" fmla="*/ 231 h 105"/>
                                  <a:gd name="T46" fmla="*/ 10 w 21"/>
                                  <a:gd name="T47" fmla="*/ 253 h 105"/>
                                  <a:gd name="T48" fmla="*/ 10 w 21"/>
                                  <a:gd name="T49" fmla="*/ 272 h 105"/>
                                  <a:gd name="T50" fmla="*/ 8 w 21"/>
                                  <a:gd name="T51" fmla="*/ 291 h 105"/>
                                  <a:gd name="T52" fmla="*/ 5 w 21"/>
                                  <a:gd name="T53" fmla="*/ 313 h 105"/>
                                  <a:gd name="T54" fmla="*/ 2 w 21"/>
                                  <a:gd name="T55" fmla="*/ 342 h 105"/>
                                  <a:gd name="T56" fmla="*/ 0 w 21"/>
                                  <a:gd name="T57" fmla="*/ 313 h 105"/>
                                  <a:gd name="T58" fmla="*/ 5 w 21"/>
                                  <a:gd name="T59" fmla="*/ 313 h 105"/>
                                  <a:gd name="T60" fmla="*/ 5 w 21"/>
                                  <a:gd name="T61" fmla="*/ 291 h 105"/>
                                  <a:gd name="T62" fmla="*/ 5 w 21"/>
                                  <a:gd name="T63" fmla="*/ 272 h 105"/>
                                  <a:gd name="T64" fmla="*/ 0 w 21"/>
                                  <a:gd name="T65" fmla="*/ 237 h 105"/>
                                  <a:gd name="T66" fmla="*/ 0 60000 65536"/>
                                  <a:gd name="T67" fmla="*/ 0 60000 65536"/>
                                  <a:gd name="T68" fmla="*/ 0 60000 65536"/>
                                  <a:gd name="T69" fmla="*/ 0 60000 65536"/>
                                  <a:gd name="T70" fmla="*/ 0 60000 65536"/>
                                  <a:gd name="T71" fmla="*/ 0 60000 65536"/>
                                  <a:gd name="T72" fmla="*/ 0 60000 65536"/>
                                  <a:gd name="T73" fmla="*/ 0 60000 65536"/>
                                  <a:gd name="T74" fmla="*/ 0 60000 65536"/>
                                  <a:gd name="T75" fmla="*/ 0 60000 65536"/>
                                  <a:gd name="T76" fmla="*/ 0 60000 65536"/>
                                  <a:gd name="T77" fmla="*/ 0 60000 65536"/>
                                  <a:gd name="T78" fmla="*/ 0 60000 65536"/>
                                  <a:gd name="T79" fmla="*/ 0 60000 65536"/>
                                  <a:gd name="T80" fmla="*/ 0 60000 65536"/>
                                  <a:gd name="T81" fmla="*/ 0 60000 65536"/>
                                  <a:gd name="T82" fmla="*/ 0 60000 65536"/>
                                  <a:gd name="T83" fmla="*/ 0 60000 65536"/>
                                  <a:gd name="T84" fmla="*/ 0 60000 65536"/>
                                  <a:gd name="T85" fmla="*/ 0 60000 65536"/>
                                  <a:gd name="T86" fmla="*/ 0 60000 65536"/>
                                  <a:gd name="T87" fmla="*/ 0 60000 65536"/>
                                  <a:gd name="T88" fmla="*/ 0 60000 65536"/>
                                  <a:gd name="T89" fmla="*/ 0 60000 65536"/>
                                  <a:gd name="T90" fmla="*/ 0 60000 65536"/>
                                  <a:gd name="T91" fmla="*/ 0 60000 65536"/>
                                  <a:gd name="T92" fmla="*/ 0 60000 65536"/>
                                  <a:gd name="T93" fmla="*/ 0 60000 65536"/>
                                  <a:gd name="T94" fmla="*/ 0 60000 65536"/>
                                  <a:gd name="T95" fmla="*/ 0 60000 65536"/>
                                  <a:gd name="T96" fmla="*/ 0 60000 65536"/>
                                  <a:gd name="T97" fmla="*/ 0 60000 65536"/>
                                  <a:gd name="T98" fmla="*/ 0 60000 65536"/>
                                  <a:gd name="T99" fmla="*/ 0 w 21"/>
                                  <a:gd name="T100" fmla="*/ 0 h 105"/>
                                  <a:gd name="T101" fmla="*/ 21 w 21"/>
                                  <a:gd name="T102" fmla="*/ 105 h 105"/>
                                </a:gdLst>
                                <a:ahLst/>
                                <a:cxnLst>
                                  <a:cxn ang="T66">
                                    <a:pos x="T0" y="T1"/>
                                  </a:cxn>
                                  <a:cxn ang="T67">
                                    <a:pos x="T2" y="T3"/>
                                  </a:cxn>
                                  <a:cxn ang="T68">
                                    <a:pos x="T4" y="T5"/>
                                  </a:cxn>
                                  <a:cxn ang="T69">
                                    <a:pos x="T6" y="T7"/>
                                  </a:cxn>
                                  <a:cxn ang="T70">
                                    <a:pos x="T8" y="T9"/>
                                  </a:cxn>
                                  <a:cxn ang="T71">
                                    <a:pos x="T10" y="T11"/>
                                  </a:cxn>
                                  <a:cxn ang="T72">
                                    <a:pos x="T12" y="T13"/>
                                  </a:cxn>
                                  <a:cxn ang="T73">
                                    <a:pos x="T14" y="T15"/>
                                  </a:cxn>
                                  <a:cxn ang="T74">
                                    <a:pos x="T16" y="T17"/>
                                  </a:cxn>
                                  <a:cxn ang="T75">
                                    <a:pos x="T18" y="T19"/>
                                  </a:cxn>
                                  <a:cxn ang="T76">
                                    <a:pos x="T20" y="T21"/>
                                  </a:cxn>
                                  <a:cxn ang="T77">
                                    <a:pos x="T22" y="T23"/>
                                  </a:cxn>
                                  <a:cxn ang="T78">
                                    <a:pos x="T24" y="T25"/>
                                  </a:cxn>
                                  <a:cxn ang="T79">
                                    <a:pos x="T26" y="T27"/>
                                  </a:cxn>
                                  <a:cxn ang="T80">
                                    <a:pos x="T28" y="T29"/>
                                  </a:cxn>
                                  <a:cxn ang="T81">
                                    <a:pos x="T30" y="T31"/>
                                  </a:cxn>
                                  <a:cxn ang="T82">
                                    <a:pos x="T32" y="T33"/>
                                  </a:cxn>
                                  <a:cxn ang="T83">
                                    <a:pos x="T34" y="T35"/>
                                  </a:cxn>
                                  <a:cxn ang="T84">
                                    <a:pos x="T36" y="T37"/>
                                  </a:cxn>
                                  <a:cxn ang="T85">
                                    <a:pos x="T38" y="T39"/>
                                  </a:cxn>
                                  <a:cxn ang="T86">
                                    <a:pos x="T40" y="T41"/>
                                  </a:cxn>
                                  <a:cxn ang="T87">
                                    <a:pos x="T42" y="T43"/>
                                  </a:cxn>
                                  <a:cxn ang="T88">
                                    <a:pos x="T44" y="T45"/>
                                  </a:cxn>
                                  <a:cxn ang="T89">
                                    <a:pos x="T46" y="T47"/>
                                  </a:cxn>
                                  <a:cxn ang="T90">
                                    <a:pos x="T48" y="T49"/>
                                  </a:cxn>
                                  <a:cxn ang="T91">
                                    <a:pos x="T50" y="T51"/>
                                  </a:cxn>
                                  <a:cxn ang="T92">
                                    <a:pos x="T52" y="T53"/>
                                  </a:cxn>
                                  <a:cxn ang="T93">
                                    <a:pos x="T54" y="T55"/>
                                  </a:cxn>
                                  <a:cxn ang="T94">
                                    <a:pos x="T56" y="T57"/>
                                  </a:cxn>
                                  <a:cxn ang="T95">
                                    <a:pos x="T58" y="T59"/>
                                  </a:cxn>
                                  <a:cxn ang="T96">
                                    <a:pos x="T60" y="T61"/>
                                  </a:cxn>
                                  <a:cxn ang="T97">
                                    <a:pos x="T62" y="T63"/>
                                  </a:cxn>
                                  <a:cxn ang="T98">
                                    <a:pos x="T64" y="T65"/>
                                  </a:cxn>
                                </a:cxnLst>
                                <a:rect l="T99" t="T100" r="T101" b="T102"/>
                                <a:pathLst>
                                  <a:path w="21" h="105">
                                    <a:moveTo>
                                      <a:pt x="0" y="77"/>
                                    </a:moveTo>
                                    <a:lnTo>
                                      <a:pt x="0" y="72"/>
                                    </a:lnTo>
                                    <a:lnTo>
                                      <a:pt x="0" y="68"/>
                                    </a:lnTo>
                                    <a:lnTo>
                                      <a:pt x="2" y="65"/>
                                    </a:lnTo>
                                    <a:lnTo>
                                      <a:pt x="2" y="61"/>
                                    </a:lnTo>
                                    <a:lnTo>
                                      <a:pt x="2" y="58"/>
                                    </a:lnTo>
                                    <a:lnTo>
                                      <a:pt x="2" y="54"/>
                                    </a:lnTo>
                                    <a:lnTo>
                                      <a:pt x="5" y="51"/>
                                    </a:lnTo>
                                    <a:lnTo>
                                      <a:pt x="5" y="48"/>
                                    </a:lnTo>
                                    <a:lnTo>
                                      <a:pt x="5" y="44"/>
                                    </a:lnTo>
                                    <a:lnTo>
                                      <a:pt x="2" y="48"/>
                                    </a:lnTo>
                                    <a:lnTo>
                                      <a:pt x="2" y="44"/>
                                    </a:lnTo>
                                    <a:lnTo>
                                      <a:pt x="2" y="41"/>
                                    </a:lnTo>
                                    <a:lnTo>
                                      <a:pt x="2" y="37"/>
                                    </a:lnTo>
                                    <a:lnTo>
                                      <a:pt x="5" y="33"/>
                                    </a:lnTo>
                                    <a:lnTo>
                                      <a:pt x="5" y="30"/>
                                    </a:lnTo>
                                    <a:lnTo>
                                      <a:pt x="5" y="26"/>
                                    </a:lnTo>
                                    <a:lnTo>
                                      <a:pt x="5" y="24"/>
                                    </a:lnTo>
                                    <a:lnTo>
                                      <a:pt x="5" y="20"/>
                                    </a:lnTo>
                                    <a:lnTo>
                                      <a:pt x="5" y="16"/>
                                    </a:lnTo>
                                    <a:lnTo>
                                      <a:pt x="5" y="13"/>
                                    </a:lnTo>
                                    <a:lnTo>
                                      <a:pt x="5" y="10"/>
                                    </a:lnTo>
                                    <a:lnTo>
                                      <a:pt x="5" y="7"/>
                                    </a:lnTo>
                                    <a:lnTo>
                                      <a:pt x="5" y="3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8" y="3"/>
                                    </a:lnTo>
                                    <a:lnTo>
                                      <a:pt x="11" y="7"/>
                                    </a:lnTo>
                                    <a:lnTo>
                                      <a:pt x="14" y="10"/>
                                    </a:lnTo>
                                    <a:lnTo>
                                      <a:pt x="14" y="13"/>
                                    </a:lnTo>
                                    <a:lnTo>
                                      <a:pt x="14" y="16"/>
                                    </a:lnTo>
                                    <a:lnTo>
                                      <a:pt x="14" y="20"/>
                                    </a:lnTo>
                                    <a:lnTo>
                                      <a:pt x="16" y="24"/>
                                    </a:lnTo>
                                    <a:lnTo>
                                      <a:pt x="16" y="26"/>
                                    </a:lnTo>
                                    <a:lnTo>
                                      <a:pt x="20" y="30"/>
                                    </a:lnTo>
                                    <a:lnTo>
                                      <a:pt x="20" y="33"/>
                                    </a:lnTo>
                                    <a:lnTo>
                                      <a:pt x="20" y="37"/>
                                    </a:lnTo>
                                    <a:lnTo>
                                      <a:pt x="20" y="39"/>
                                    </a:lnTo>
                                    <a:lnTo>
                                      <a:pt x="20" y="43"/>
                                    </a:lnTo>
                                    <a:lnTo>
                                      <a:pt x="20" y="47"/>
                                    </a:lnTo>
                                    <a:lnTo>
                                      <a:pt x="20" y="50"/>
                                    </a:lnTo>
                                    <a:lnTo>
                                      <a:pt x="20" y="53"/>
                                    </a:lnTo>
                                    <a:lnTo>
                                      <a:pt x="20" y="56"/>
                                    </a:lnTo>
                                    <a:lnTo>
                                      <a:pt x="20" y="60"/>
                                    </a:lnTo>
                                    <a:lnTo>
                                      <a:pt x="20" y="64"/>
                                    </a:lnTo>
                                    <a:lnTo>
                                      <a:pt x="20" y="66"/>
                                    </a:lnTo>
                                    <a:lnTo>
                                      <a:pt x="16" y="70"/>
                                    </a:lnTo>
                                    <a:lnTo>
                                      <a:pt x="14" y="73"/>
                                    </a:lnTo>
                                    <a:lnTo>
                                      <a:pt x="14" y="77"/>
                                    </a:lnTo>
                                    <a:lnTo>
                                      <a:pt x="11" y="79"/>
                                    </a:lnTo>
                                    <a:lnTo>
                                      <a:pt x="11" y="83"/>
                                    </a:lnTo>
                                    <a:lnTo>
                                      <a:pt x="8" y="87"/>
                                    </a:lnTo>
                                    <a:lnTo>
                                      <a:pt x="8" y="90"/>
                                    </a:lnTo>
                                    <a:lnTo>
                                      <a:pt x="8" y="93"/>
                                    </a:lnTo>
                                    <a:lnTo>
                                      <a:pt x="5" y="96"/>
                                    </a:lnTo>
                                    <a:lnTo>
                                      <a:pt x="5" y="100"/>
                                    </a:lnTo>
                                    <a:lnTo>
                                      <a:pt x="2" y="104"/>
                                    </a:lnTo>
                                    <a:lnTo>
                                      <a:pt x="0" y="100"/>
                                    </a:lnTo>
                                    <a:lnTo>
                                      <a:pt x="0" y="96"/>
                                    </a:lnTo>
                                    <a:lnTo>
                                      <a:pt x="0" y="100"/>
                                    </a:lnTo>
                                    <a:lnTo>
                                      <a:pt x="5" y="96"/>
                                    </a:lnTo>
                                    <a:lnTo>
                                      <a:pt x="5" y="93"/>
                                    </a:lnTo>
                                    <a:lnTo>
                                      <a:pt x="5" y="90"/>
                                    </a:lnTo>
                                    <a:lnTo>
                                      <a:pt x="5" y="87"/>
                                    </a:lnTo>
                                    <a:lnTo>
                                      <a:pt x="5" y="83"/>
                                    </a:lnTo>
                                    <a:lnTo>
                                      <a:pt x="0" y="77"/>
                                    </a:lnTo>
                                    <a:lnTo>
                                      <a:pt x="0" y="72"/>
                                    </a:lnTo>
                                    <a:lnTo>
                                      <a:pt x="0" y="77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02" name="Line 56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3708" y="1819"/>
                                <a:ext cx="60" cy="81"/>
                              </a:xfrm>
                              <a:prstGeom prst="line">
                                <a:avLst/>
                              </a:prstGeom>
                              <a:noFill/>
                              <a:ln w="12699">
                                <a:solidFill>
                                  <a:schemeClr val="bg2"/>
                                </a:solidFill>
                                <a:round/>
                                <a:headEnd type="none" w="sm" len="sm"/>
                                <a:tailEnd type="none" w="sm" len="sm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03" name="Line 57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3714" y="1743"/>
                                <a:ext cx="102" cy="97"/>
                              </a:xfrm>
                              <a:prstGeom prst="line">
                                <a:avLst/>
                              </a:prstGeom>
                              <a:noFill/>
                              <a:ln w="12699">
                                <a:solidFill>
                                  <a:schemeClr val="bg2"/>
                                </a:solidFill>
                                <a:round/>
                                <a:headEnd type="none" w="sm" len="sm"/>
                                <a:tailEnd type="none" w="sm" len="sm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grpSp>
                            <p:nvGrpSpPr>
                              <p:cNvPr id="44104" name="Group 5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948" y="1643"/>
                                <a:ext cx="206" cy="177"/>
                                <a:chOff x="4250" y="2512"/>
                                <a:chExt cx="214" cy="161"/>
                              </a:xfrm>
                            </p:grpSpPr>
                            <p:sp>
                              <p:nvSpPr>
                                <p:cNvPr id="44117" name="Freeform 5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53" y="2636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8 w 21"/>
                                    <a:gd name="T1" fmla="*/ 0 h 17"/>
                                    <a:gd name="T2" fmla="*/ 0 w 21"/>
                                    <a:gd name="T3" fmla="*/ 5 h 17"/>
                                    <a:gd name="T4" fmla="*/ 0 w 21"/>
                                    <a:gd name="T5" fmla="*/ 9 h 17"/>
                                    <a:gd name="T6" fmla="*/ 5 w 21"/>
                                    <a:gd name="T7" fmla="*/ 9 h 17"/>
                                    <a:gd name="T8" fmla="*/ 14 w 21"/>
                                    <a:gd name="T9" fmla="*/ 9 h 17"/>
                                    <a:gd name="T10" fmla="*/ 17 w 21"/>
                                    <a:gd name="T11" fmla="*/ 5 h 17"/>
                                    <a:gd name="T12" fmla="*/ 8 w 21"/>
                                    <a:gd name="T13" fmla="*/ 0 h 17"/>
                                    <a:gd name="T14" fmla="*/ 5 w 21"/>
                                    <a:gd name="T15" fmla="*/ 5 h 17"/>
                                    <a:gd name="T16" fmla="*/ 0 w 21"/>
                                    <a:gd name="T17" fmla="*/ 8 h 17"/>
                                    <a:gd name="T18" fmla="*/ 8 w 21"/>
                                    <a:gd name="T19" fmla="*/ 8 h 17"/>
                                    <a:gd name="T20" fmla="*/ 20 w 21"/>
                                    <a:gd name="T21" fmla="*/ 2 h 17"/>
                                    <a:gd name="T22" fmla="*/ 20 w 21"/>
                                    <a:gd name="T23" fmla="*/ 6 h 17"/>
                                    <a:gd name="T24" fmla="*/ 17 w 21"/>
                                    <a:gd name="T25" fmla="*/ 12 h 17"/>
                                    <a:gd name="T26" fmla="*/ 14 w 21"/>
                                    <a:gd name="T27" fmla="*/ 16 h 17"/>
                                    <a:gd name="T28" fmla="*/ 14 w 21"/>
                                    <a:gd name="T29" fmla="*/ 9 h 17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60000 65536"/>
                                    <a:gd name="T43" fmla="*/ 0 60000 65536"/>
                                    <a:gd name="T44" fmla="*/ 0 60000 65536"/>
                                    <a:gd name="T45" fmla="*/ 0 w 21"/>
                                    <a:gd name="T46" fmla="*/ 0 h 17"/>
                                    <a:gd name="T47" fmla="*/ 21 w 21"/>
                                    <a:gd name="T48" fmla="*/ 17 h 17"/>
                                  </a:gdLst>
                                  <a:ahLst/>
                                  <a:cxnLst>
                                    <a:cxn ang="T30">
                                      <a:pos x="T0" y="T1"/>
                                    </a:cxn>
                                    <a:cxn ang="T31">
                                      <a:pos x="T2" y="T3"/>
                                    </a:cxn>
                                    <a:cxn ang="T32">
                                      <a:pos x="T4" y="T5"/>
                                    </a:cxn>
                                    <a:cxn ang="T33">
                                      <a:pos x="T6" y="T7"/>
                                    </a:cxn>
                                    <a:cxn ang="T34">
                                      <a:pos x="T8" y="T9"/>
                                    </a:cxn>
                                    <a:cxn ang="T35">
                                      <a:pos x="T10" y="T11"/>
                                    </a:cxn>
                                    <a:cxn ang="T36">
                                      <a:pos x="T12" y="T13"/>
                                    </a:cxn>
                                    <a:cxn ang="T37">
                                      <a:pos x="T14" y="T15"/>
                                    </a:cxn>
                                    <a:cxn ang="T38">
                                      <a:pos x="T16" y="T17"/>
                                    </a:cxn>
                                    <a:cxn ang="T39">
                                      <a:pos x="T18" y="T19"/>
                                    </a:cxn>
                                    <a:cxn ang="T40">
                                      <a:pos x="T20" y="T21"/>
                                    </a:cxn>
                                    <a:cxn ang="T41">
                                      <a:pos x="T22" y="T23"/>
                                    </a:cxn>
                                    <a:cxn ang="T42">
                                      <a:pos x="T24" y="T25"/>
                                    </a:cxn>
                                    <a:cxn ang="T43">
                                      <a:pos x="T26" y="T27"/>
                                    </a:cxn>
                                    <a:cxn ang="T44">
                                      <a:pos x="T28" y="T29"/>
                                    </a:cxn>
                                  </a:cxnLst>
                                  <a:rect l="T45" t="T46" r="T47" b="T48"/>
                                  <a:pathLst>
                                    <a:path w="21" h="17">
                                      <a:moveTo>
                                        <a:pt x="8" y="0"/>
                                      </a:moveTo>
                                      <a:lnTo>
                                        <a:pt x="0" y="5"/>
                                      </a:lnTo>
                                      <a:lnTo>
                                        <a:pt x="0" y="9"/>
                                      </a:lnTo>
                                      <a:lnTo>
                                        <a:pt x="5" y="9"/>
                                      </a:lnTo>
                                      <a:lnTo>
                                        <a:pt x="14" y="9"/>
                                      </a:lnTo>
                                      <a:lnTo>
                                        <a:pt x="17" y="5"/>
                                      </a:lnTo>
                                      <a:lnTo>
                                        <a:pt x="8" y="0"/>
                                      </a:lnTo>
                                      <a:lnTo>
                                        <a:pt x="5" y="5"/>
                                      </a:lnTo>
                                      <a:lnTo>
                                        <a:pt x="0" y="8"/>
                                      </a:lnTo>
                                      <a:lnTo>
                                        <a:pt x="8" y="8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6"/>
                                      </a:lnTo>
                                      <a:lnTo>
                                        <a:pt x="17" y="12"/>
                                      </a:lnTo>
                                      <a:lnTo>
                                        <a:pt x="14" y="16"/>
                                      </a:lnTo>
                                      <a:lnTo>
                                        <a:pt x="14" y="9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8" name="Oval 6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297" y="2512"/>
                                  <a:ext cx="124" cy="8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accent2"/>
                                </a:solidFill>
                                <a:ln w="12699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1" hangingPunct="1"/>
                                  <a:endParaRPr lang="pt-BR" altLang="pt-BR" sz="1800">
                                    <a:latin typeface="Arial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19" name="Freeform 6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30" y="2529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0" name="Freeform 62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55" y="2518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1" name="Freeform 63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86" y="2526"/>
                                  <a:ext cx="23" cy="17"/>
                                </a:xfrm>
                                <a:custGeom>
                                  <a:avLst/>
                                  <a:gdLst>
                                    <a:gd name="T0" fmla="*/ 0 w 23"/>
                                    <a:gd name="T1" fmla="*/ 14 h 17"/>
                                    <a:gd name="T2" fmla="*/ 0 w 23"/>
                                    <a:gd name="T3" fmla="*/ 8 h 17"/>
                                    <a:gd name="T4" fmla="*/ 0 w 23"/>
                                    <a:gd name="T5" fmla="*/ 4 h 17"/>
                                    <a:gd name="T6" fmla="*/ 0 w 23"/>
                                    <a:gd name="T7" fmla="*/ 1 h 17"/>
                                    <a:gd name="T8" fmla="*/ 5 w 23"/>
                                    <a:gd name="T9" fmla="*/ 0 h 17"/>
                                    <a:gd name="T10" fmla="*/ 13 w 23"/>
                                    <a:gd name="T11" fmla="*/ 0 h 17"/>
                                    <a:gd name="T12" fmla="*/ 22 w 23"/>
                                    <a:gd name="T13" fmla="*/ 2 h 17"/>
                                    <a:gd name="T14" fmla="*/ 22 w 23"/>
                                    <a:gd name="T15" fmla="*/ 5 h 17"/>
                                    <a:gd name="T16" fmla="*/ 22 w 23"/>
                                    <a:gd name="T17" fmla="*/ 10 h 17"/>
                                    <a:gd name="T18" fmla="*/ 19 w 23"/>
                                    <a:gd name="T19" fmla="*/ 14 h 17"/>
                                    <a:gd name="T20" fmla="*/ 11 w 23"/>
                                    <a:gd name="T21" fmla="*/ 16 h 17"/>
                                    <a:gd name="T22" fmla="*/ 0 w 23"/>
                                    <a:gd name="T23" fmla="*/ 14 h 17"/>
                                    <a:gd name="T24" fmla="*/ 5 w 23"/>
                                    <a:gd name="T25" fmla="*/ 8 h 17"/>
                                    <a:gd name="T26" fmla="*/ 0 w 23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3"/>
                                    <a:gd name="T43" fmla="*/ 0 h 17"/>
                                    <a:gd name="T44" fmla="*/ 23 w 23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3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2" y="2"/>
                                      </a:lnTo>
                                      <a:lnTo>
                                        <a:pt x="22" y="5"/>
                                      </a:lnTo>
                                      <a:lnTo>
                                        <a:pt x="22" y="10"/>
                                      </a:lnTo>
                                      <a:lnTo>
                                        <a:pt x="19" y="14"/>
                                      </a:lnTo>
                                      <a:lnTo>
                                        <a:pt x="11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2" name="Freeform 64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52" y="2534"/>
                                  <a:ext cx="23" cy="17"/>
                                </a:xfrm>
                                <a:custGeom>
                                  <a:avLst/>
                                  <a:gdLst>
                                    <a:gd name="T0" fmla="*/ 0 w 23"/>
                                    <a:gd name="T1" fmla="*/ 14 h 17"/>
                                    <a:gd name="T2" fmla="*/ 0 w 23"/>
                                    <a:gd name="T3" fmla="*/ 8 h 17"/>
                                    <a:gd name="T4" fmla="*/ 0 w 23"/>
                                    <a:gd name="T5" fmla="*/ 4 h 17"/>
                                    <a:gd name="T6" fmla="*/ 0 w 23"/>
                                    <a:gd name="T7" fmla="*/ 1 h 17"/>
                                    <a:gd name="T8" fmla="*/ 5 w 23"/>
                                    <a:gd name="T9" fmla="*/ 0 h 17"/>
                                    <a:gd name="T10" fmla="*/ 13 w 23"/>
                                    <a:gd name="T11" fmla="*/ 0 h 17"/>
                                    <a:gd name="T12" fmla="*/ 22 w 23"/>
                                    <a:gd name="T13" fmla="*/ 2 h 17"/>
                                    <a:gd name="T14" fmla="*/ 22 w 23"/>
                                    <a:gd name="T15" fmla="*/ 5 h 17"/>
                                    <a:gd name="T16" fmla="*/ 22 w 23"/>
                                    <a:gd name="T17" fmla="*/ 10 h 17"/>
                                    <a:gd name="T18" fmla="*/ 19 w 23"/>
                                    <a:gd name="T19" fmla="*/ 14 h 17"/>
                                    <a:gd name="T20" fmla="*/ 11 w 23"/>
                                    <a:gd name="T21" fmla="*/ 16 h 17"/>
                                    <a:gd name="T22" fmla="*/ 0 w 23"/>
                                    <a:gd name="T23" fmla="*/ 14 h 17"/>
                                    <a:gd name="T24" fmla="*/ 5 w 23"/>
                                    <a:gd name="T25" fmla="*/ 8 h 17"/>
                                    <a:gd name="T26" fmla="*/ 0 w 23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3"/>
                                    <a:gd name="T43" fmla="*/ 0 h 17"/>
                                    <a:gd name="T44" fmla="*/ 23 w 23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3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2" y="2"/>
                                      </a:lnTo>
                                      <a:lnTo>
                                        <a:pt x="22" y="5"/>
                                      </a:lnTo>
                                      <a:lnTo>
                                        <a:pt x="22" y="10"/>
                                      </a:lnTo>
                                      <a:lnTo>
                                        <a:pt x="19" y="14"/>
                                      </a:lnTo>
                                      <a:lnTo>
                                        <a:pt x="11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3" name="Freeform 6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20" y="2550"/>
                                  <a:ext cx="20" cy="17"/>
                                </a:xfrm>
                                <a:custGeom>
                                  <a:avLst/>
                                  <a:gdLst>
                                    <a:gd name="T0" fmla="*/ 0 w 20"/>
                                    <a:gd name="T1" fmla="*/ 14 h 17"/>
                                    <a:gd name="T2" fmla="*/ 0 w 20"/>
                                    <a:gd name="T3" fmla="*/ 8 h 17"/>
                                    <a:gd name="T4" fmla="*/ 0 w 20"/>
                                    <a:gd name="T5" fmla="*/ 4 h 17"/>
                                    <a:gd name="T6" fmla="*/ 0 w 20"/>
                                    <a:gd name="T7" fmla="*/ 1 h 17"/>
                                    <a:gd name="T8" fmla="*/ 4 w 20"/>
                                    <a:gd name="T9" fmla="*/ 0 h 17"/>
                                    <a:gd name="T10" fmla="*/ 11 w 20"/>
                                    <a:gd name="T11" fmla="*/ 0 h 17"/>
                                    <a:gd name="T12" fmla="*/ 19 w 20"/>
                                    <a:gd name="T13" fmla="*/ 2 h 17"/>
                                    <a:gd name="T14" fmla="*/ 19 w 20"/>
                                    <a:gd name="T15" fmla="*/ 5 h 17"/>
                                    <a:gd name="T16" fmla="*/ 19 w 20"/>
                                    <a:gd name="T17" fmla="*/ 10 h 17"/>
                                    <a:gd name="T18" fmla="*/ 16 w 20"/>
                                    <a:gd name="T19" fmla="*/ 14 h 17"/>
                                    <a:gd name="T20" fmla="*/ 9 w 20"/>
                                    <a:gd name="T21" fmla="*/ 16 h 17"/>
                                    <a:gd name="T22" fmla="*/ 0 w 20"/>
                                    <a:gd name="T23" fmla="*/ 14 h 17"/>
                                    <a:gd name="T24" fmla="*/ 4 w 20"/>
                                    <a:gd name="T25" fmla="*/ 8 h 17"/>
                                    <a:gd name="T26" fmla="*/ 0 w 20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0"/>
                                    <a:gd name="T43" fmla="*/ 0 h 17"/>
                                    <a:gd name="T44" fmla="*/ 20 w 20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0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4" y="0"/>
                                      </a:lnTo>
                                      <a:lnTo>
                                        <a:pt x="11" y="0"/>
                                      </a:lnTo>
                                      <a:lnTo>
                                        <a:pt x="19" y="2"/>
                                      </a:lnTo>
                                      <a:lnTo>
                                        <a:pt x="19" y="5"/>
                                      </a:lnTo>
                                      <a:lnTo>
                                        <a:pt x="19" y="10"/>
                                      </a:lnTo>
                                      <a:lnTo>
                                        <a:pt x="16" y="14"/>
                                      </a:lnTo>
                                      <a:lnTo>
                                        <a:pt x="9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4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4" name="Freeform 6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90" y="2548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5" name="Freeform 6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74" y="2560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6" name="Freeform 6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50" y="2551"/>
                                  <a:ext cx="24" cy="17"/>
                                </a:xfrm>
                                <a:custGeom>
                                  <a:avLst/>
                                  <a:gdLst>
                                    <a:gd name="T0" fmla="*/ 0 w 24"/>
                                    <a:gd name="T1" fmla="*/ 14 h 17"/>
                                    <a:gd name="T2" fmla="*/ 0 w 24"/>
                                    <a:gd name="T3" fmla="*/ 8 h 17"/>
                                    <a:gd name="T4" fmla="*/ 0 w 24"/>
                                    <a:gd name="T5" fmla="*/ 4 h 17"/>
                                    <a:gd name="T6" fmla="*/ 0 w 24"/>
                                    <a:gd name="T7" fmla="*/ 1 h 17"/>
                                    <a:gd name="T8" fmla="*/ 5 w 24"/>
                                    <a:gd name="T9" fmla="*/ 0 h 17"/>
                                    <a:gd name="T10" fmla="*/ 14 w 24"/>
                                    <a:gd name="T11" fmla="*/ 0 h 17"/>
                                    <a:gd name="T12" fmla="*/ 23 w 24"/>
                                    <a:gd name="T13" fmla="*/ 2 h 17"/>
                                    <a:gd name="T14" fmla="*/ 23 w 24"/>
                                    <a:gd name="T15" fmla="*/ 5 h 17"/>
                                    <a:gd name="T16" fmla="*/ 23 w 24"/>
                                    <a:gd name="T17" fmla="*/ 10 h 17"/>
                                    <a:gd name="T18" fmla="*/ 20 w 24"/>
                                    <a:gd name="T19" fmla="*/ 14 h 17"/>
                                    <a:gd name="T20" fmla="*/ 11 w 24"/>
                                    <a:gd name="T21" fmla="*/ 16 h 17"/>
                                    <a:gd name="T22" fmla="*/ 0 w 24"/>
                                    <a:gd name="T23" fmla="*/ 14 h 17"/>
                                    <a:gd name="T24" fmla="*/ 5 w 24"/>
                                    <a:gd name="T25" fmla="*/ 8 h 17"/>
                                    <a:gd name="T26" fmla="*/ 0 w 24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4"/>
                                    <a:gd name="T43" fmla="*/ 0 h 17"/>
                                    <a:gd name="T44" fmla="*/ 24 w 24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4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4" y="0"/>
                                      </a:lnTo>
                                      <a:lnTo>
                                        <a:pt x="23" y="2"/>
                                      </a:lnTo>
                                      <a:lnTo>
                                        <a:pt x="23" y="5"/>
                                      </a:lnTo>
                                      <a:lnTo>
                                        <a:pt x="23" y="10"/>
                                      </a:lnTo>
                                      <a:lnTo>
                                        <a:pt x="20" y="14"/>
                                      </a:lnTo>
                                      <a:lnTo>
                                        <a:pt x="11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7" name="Freeform 6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36" y="2572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8" name="Freeform 7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72" y="2601"/>
                                  <a:ext cx="19" cy="17"/>
                                </a:xfrm>
                                <a:custGeom>
                                  <a:avLst/>
                                  <a:gdLst>
                                    <a:gd name="T0" fmla="*/ 0 w 19"/>
                                    <a:gd name="T1" fmla="*/ 14 h 17"/>
                                    <a:gd name="T2" fmla="*/ 0 w 19"/>
                                    <a:gd name="T3" fmla="*/ 8 h 17"/>
                                    <a:gd name="T4" fmla="*/ 0 w 19"/>
                                    <a:gd name="T5" fmla="*/ 4 h 17"/>
                                    <a:gd name="T6" fmla="*/ 0 w 19"/>
                                    <a:gd name="T7" fmla="*/ 1 h 17"/>
                                    <a:gd name="T8" fmla="*/ 4 w 19"/>
                                    <a:gd name="T9" fmla="*/ 0 h 17"/>
                                    <a:gd name="T10" fmla="*/ 11 w 19"/>
                                    <a:gd name="T11" fmla="*/ 0 h 17"/>
                                    <a:gd name="T12" fmla="*/ 18 w 19"/>
                                    <a:gd name="T13" fmla="*/ 2 h 17"/>
                                    <a:gd name="T14" fmla="*/ 18 w 19"/>
                                    <a:gd name="T15" fmla="*/ 5 h 17"/>
                                    <a:gd name="T16" fmla="*/ 18 w 19"/>
                                    <a:gd name="T17" fmla="*/ 10 h 17"/>
                                    <a:gd name="T18" fmla="*/ 15 w 19"/>
                                    <a:gd name="T19" fmla="*/ 14 h 17"/>
                                    <a:gd name="T20" fmla="*/ 9 w 19"/>
                                    <a:gd name="T21" fmla="*/ 16 h 17"/>
                                    <a:gd name="T22" fmla="*/ 0 w 19"/>
                                    <a:gd name="T23" fmla="*/ 14 h 17"/>
                                    <a:gd name="T24" fmla="*/ 4 w 19"/>
                                    <a:gd name="T25" fmla="*/ 8 h 17"/>
                                    <a:gd name="T26" fmla="*/ 0 w 19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19"/>
                                    <a:gd name="T43" fmla="*/ 0 h 17"/>
                                    <a:gd name="T44" fmla="*/ 19 w 19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19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4" y="0"/>
                                      </a:lnTo>
                                      <a:lnTo>
                                        <a:pt x="11" y="0"/>
                                      </a:lnTo>
                                      <a:lnTo>
                                        <a:pt x="18" y="2"/>
                                      </a:lnTo>
                                      <a:lnTo>
                                        <a:pt x="18" y="5"/>
                                      </a:lnTo>
                                      <a:lnTo>
                                        <a:pt x="18" y="10"/>
                                      </a:lnTo>
                                      <a:lnTo>
                                        <a:pt x="15" y="14"/>
                                      </a:lnTo>
                                      <a:lnTo>
                                        <a:pt x="9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4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29" name="Freeform 7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01" y="2610"/>
                                  <a:ext cx="22" cy="17"/>
                                </a:xfrm>
                                <a:custGeom>
                                  <a:avLst/>
                                  <a:gdLst>
                                    <a:gd name="T0" fmla="*/ 0 w 22"/>
                                    <a:gd name="T1" fmla="*/ 14 h 17"/>
                                    <a:gd name="T2" fmla="*/ 0 w 22"/>
                                    <a:gd name="T3" fmla="*/ 8 h 17"/>
                                    <a:gd name="T4" fmla="*/ 0 w 22"/>
                                    <a:gd name="T5" fmla="*/ 4 h 17"/>
                                    <a:gd name="T6" fmla="*/ 0 w 22"/>
                                    <a:gd name="T7" fmla="*/ 1 h 17"/>
                                    <a:gd name="T8" fmla="*/ 5 w 22"/>
                                    <a:gd name="T9" fmla="*/ 0 h 17"/>
                                    <a:gd name="T10" fmla="*/ 13 w 22"/>
                                    <a:gd name="T11" fmla="*/ 0 h 17"/>
                                    <a:gd name="T12" fmla="*/ 21 w 22"/>
                                    <a:gd name="T13" fmla="*/ 2 h 17"/>
                                    <a:gd name="T14" fmla="*/ 21 w 22"/>
                                    <a:gd name="T15" fmla="*/ 5 h 17"/>
                                    <a:gd name="T16" fmla="*/ 21 w 22"/>
                                    <a:gd name="T17" fmla="*/ 10 h 17"/>
                                    <a:gd name="T18" fmla="*/ 18 w 22"/>
                                    <a:gd name="T19" fmla="*/ 14 h 17"/>
                                    <a:gd name="T20" fmla="*/ 10 w 22"/>
                                    <a:gd name="T21" fmla="*/ 16 h 17"/>
                                    <a:gd name="T22" fmla="*/ 0 w 22"/>
                                    <a:gd name="T23" fmla="*/ 14 h 17"/>
                                    <a:gd name="T24" fmla="*/ 5 w 22"/>
                                    <a:gd name="T25" fmla="*/ 8 h 17"/>
                                    <a:gd name="T26" fmla="*/ 0 w 22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2"/>
                                    <a:gd name="T43" fmla="*/ 0 h 17"/>
                                    <a:gd name="T44" fmla="*/ 22 w 22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2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1" y="2"/>
                                      </a:lnTo>
                                      <a:lnTo>
                                        <a:pt x="21" y="5"/>
                                      </a:lnTo>
                                      <a:lnTo>
                                        <a:pt x="21" y="10"/>
                                      </a:lnTo>
                                      <a:lnTo>
                                        <a:pt x="18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0" name="Freeform 72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68" y="2619"/>
                                  <a:ext cx="19" cy="17"/>
                                </a:xfrm>
                                <a:custGeom>
                                  <a:avLst/>
                                  <a:gdLst>
                                    <a:gd name="T0" fmla="*/ 0 w 19"/>
                                    <a:gd name="T1" fmla="*/ 14 h 17"/>
                                    <a:gd name="T2" fmla="*/ 0 w 19"/>
                                    <a:gd name="T3" fmla="*/ 8 h 17"/>
                                    <a:gd name="T4" fmla="*/ 0 w 19"/>
                                    <a:gd name="T5" fmla="*/ 4 h 17"/>
                                    <a:gd name="T6" fmla="*/ 0 w 19"/>
                                    <a:gd name="T7" fmla="*/ 1 h 17"/>
                                    <a:gd name="T8" fmla="*/ 4 w 19"/>
                                    <a:gd name="T9" fmla="*/ 0 h 17"/>
                                    <a:gd name="T10" fmla="*/ 11 w 19"/>
                                    <a:gd name="T11" fmla="*/ 0 h 17"/>
                                    <a:gd name="T12" fmla="*/ 18 w 19"/>
                                    <a:gd name="T13" fmla="*/ 2 h 17"/>
                                    <a:gd name="T14" fmla="*/ 18 w 19"/>
                                    <a:gd name="T15" fmla="*/ 5 h 17"/>
                                    <a:gd name="T16" fmla="*/ 18 w 19"/>
                                    <a:gd name="T17" fmla="*/ 10 h 17"/>
                                    <a:gd name="T18" fmla="*/ 15 w 19"/>
                                    <a:gd name="T19" fmla="*/ 14 h 17"/>
                                    <a:gd name="T20" fmla="*/ 9 w 19"/>
                                    <a:gd name="T21" fmla="*/ 16 h 17"/>
                                    <a:gd name="T22" fmla="*/ 0 w 19"/>
                                    <a:gd name="T23" fmla="*/ 14 h 17"/>
                                    <a:gd name="T24" fmla="*/ 4 w 19"/>
                                    <a:gd name="T25" fmla="*/ 8 h 17"/>
                                    <a:gd name="T26" fmla="*/ 0 w 19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19"/>
                                    <a:gd name="T43" fmla="*/ 0 h 17"/>
                                    <a:gd name="T44" fmla="*/ 19 w 19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19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4" y="0"/>
                                      </a:lnTo>
                                      <a:lnTo>
                                        <a:pt x="11" y="0"/>
                                      </a:lnTo>
                                      <a:lnTo>
                                        <a:pt x="18" y="2"/>
                                      </a:lnTo>
                                      <a:lnTo>
                                        <a:pt x="18" y="5"/>
                                      </a:lnTo>
                                      <a:lnTo>
                                        <a:pt x="18" y="10"/>
                                      </a:lnTo>
                                      <a:lnTo>
                                        <a:pt x="15" y="14"/>
                                      </a:lnTo>
                                      <a:lnTo>
                                        <a:pt x="9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4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1" name="Freeform 73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303" y="2631"/>
                                  <a:ext cx="23" cy="17"/>
                                </a:xfrm>
                                <a:custGeom>
                                  <a:avLst/>
                                  <a:gdLst>
                                    <a:gd name="T0" fmla="*/ 0 w 23"/>
                                    <a:gd name="T1" fmla="*/ 14 h 17"/>
                                    <a:gd name="T2" fmla="*/ 0 w 23"/>
                                    <a:gd name="T3" fmla="*/ 8 h 17"/>
                                    <a:gd name="T4" fmla="*/ 0 w 23"/>
                                    <a:gd name="T5" fmla="*/ 4 h 17"/>
                                    <a:gd name="T6" fmla="*/ 0 w 23"/>
                                    <a:gd name="T7" fmla="*/ 1 h 17"/>
                                    <a:gd name="T8" fmla="*/ 5 w 23"/>
                                    <a:gd name="T9" fmla="*/ 0 h 17"/>
                                    <a:gd name="T10" fmla="*/ 13 w 23"/>
                                    <a:gd name="T11" fmla="*/ 0 h 17"/>
                                    <a:gd name="T12" fmla="*/ 22 w 23"/>
                                    <a:gd name="T13" fmla="*/ 2 h 17"/>
                                    <a:gd name="T14" fmla="*/ 22 w 23"/>
                                    <a:gd name="T15" fmla="*/ 5 h 17"/>
                                    <a:gd name="T16" fmla="*/ 22 w 23"/>
                                    <a:gd name="T17" fmla="*/ 10 h 17"/>
                                    <a:gd name="T18" fmla="*/ 19 w 23"/>
                                    <a:gd name="T19" fmla="*/ 14 h 17"/>
                                    <a:gd name="T20" fmla="*/ 11 w 23"/>
                                    <a:gd name="T21" fmla="*/ 16 h 17"/>
                                    <a:gd name="T22" fmla="*/ 0 w 23"/>
                                    <a:gd name="T23" fmla="*/ 14 h 17"/>
                                    <a:gd name="T24" fmla="*/ 5 w 23"/>
                                    <a:gd name="T25" fmla="*/ 8 h 17"/>
                                    <a:gd name="T26" fmla="*/ 0 w 23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3"/>
                                    <a:gd name="T43" fmla="*/ 0 h 17"/>
                                    <a:gd name="T44" fmla="*/ 23 w 23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3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2" y="2"/>
                                      </a:lnTo>
                                      <a:lnTo>
                                        <a:pt x="22" y="5"/>
                                      </a:lnTo>
                                      <a:lnTo>
                                        <a:pt x="22" y="10"/>
                                      </a:lnTo>
                                      <a:lnTo>
                                        <a:pt x="19" y="14"/>
                                      </a:lnTo>
                                      <a:lnTo>
                                        <a:pt x="11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2" name="Freeform 74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86" y="2645"/>
                                  <a:ext cx="22" cy="17"/>
                                </a:xfrm>
                                <a:custGeom>
                                  <a:avLst/>
                                  <a:gdLst>
                                    <a:gd name="T0" fmla="*/ 0 w 22"/>
                                    <a:gd name="T1" fmla="*/ 14 h 17"/>
                                    <a:gd name="T2" fmla="*/ 0 w 22"/>
                                    <a:gd name="T3" fmla="*/ 8 h 17"/>
                                    <a:gd name="T4" fmla="*/ 0 w 22"/>
                                    <a:gd name="T5" fmla="*/ 4 h 17"/>
                                    <a:gd name="T6" fmla="*/ 0 w 22"/>
                                    <a:gd name="T7" fmla="*/ 1 h 17"/>
                                    <a:gd name="T8" fmla="*/ 5 w 22"/>
                                    <a:gd name="T9" fmla="*/ 0 h 17"/>
                                    <a:gd name="T10" fmla="*/ 13 w 22"/>
                                    <a:gd name="T11" fmla="*/ 0 h 17"/>
                                    <a:gd name="T12" fmla="*/ 21 w 22"/>
                                    <a:gd name="T13" fmla="*/ 2 h 17"/>
                                    <a:gd name="T14" fmla="*/ 21 w 22"/>
                                    <a:gd name="T15" fmla="*/ 5 h 17"/>
                                    <a:gd name="T16" fmla="*/ 21 w 22"/>
                                    <a:gd name="T17" fmla="*/ 10 h 17"/>
                                    <a:gd name="T18" fmla="*/ 18 w 22"/>
                                    <a:gd name="T19" fmla="*/ 14 h 17"/>
                                    <a:gd name="T20" fmla="*/ 10 w 22"/>
                                    <a:gd name="T21" fmla="*/ 16 h 17"/>
                                    <a:gd name="T22" fmla="*/ 0 w 22"/>
                                    <a:gd name="T23" fmla="*/ 14 h 17"/>
                                    <a:gd name="T24" fmla="*/ 5 w 22"/>
                                    <a:gd name="T25" fmla="*/ 8 h 17"/>
                                    <a:gd name="T26" fmla="*/ 0 w 22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2"/>
                                    <a:gd name="T43" fmla="*/ 0 h 17"/>
                                    <a:gd name="T44" fmla="*/ 22 w 22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2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1" y="2"/>
                                      </a:lnTo>
                                      <a:lnTo>
                                        <a:pt x="21" y="5"/>
                                      </a:lnTo>
                                      <a:lnTo>
                                        <a:pt x="21" y="10"/>
                                      </a:lnTo>
                                      <a:lnTo>
                                        <a:pt x="18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3" name="Freeform 7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66" y="2636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4" name="Freeform 7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50" y="2656"/>
                                  <a:ext cx="23" cy="17"/>
                                </a:xfrm>
                                <a:custGeom>
                                  <a:avLst/>
                                  <a:gdLst>
                                    <a:gd name="T0" fmla="*/ 0 w 23"/>
                                    <a:gd name="T1" fmla="*/ 14 h 17"/>
                                    <a:gd name="T2" fmla="*/ 0 w 23"/>
                                    <a:gd name="T3" fmla="*/ 8 h 17"/>
                                    <a:gd name="T4" fmla="*/ 0 w 23"/>
                                    <a:gd name="T5" fmla="*/ 4 h 17"/>
                                    <a:gd name="T6" fmla="*/ 0 w 23"/>
                                    <a:gd name="T7" fmla="*/ 1 h 17"/>
                                    <a:gd name="T8" fmla="*/ 5 w 23"/>
                                    <a:gd name="T9" fmla="*/ 0 h 17"/>
                                    <a:gd name="T10" fmla="*/ 13 w 23"/>
                                    <a:gd name="T11" fmla="*/ 0 h 17"/>
                                    <a:gd name="T12" fmla="*/ 22 w 23"/>
                                    <a:gd name="T13" fmla="*/ 2 h 17"/>
                                    <a:gd name="T14" fmla="*/ 22 w 23"/>
                                    <a:gd name="T15" fmla="*/ 5 h 17"/>
                                    <a:gd name="T16" fmla="*/ 22 w 23"/>
                                    <a:gd name="T17" fmla="*/ 10 h 17"/>
                                    <a:gd name="T18" fmla="*/ 19 w 23"/>
                                    <a:gd name="T19" fmla="*/ 14 h 17"/>
                                    <a:gd name="T20" fmla="*/ 11 w 23"/>
                                    <a:gd name="T21" fmla="*/ 16 h 17"/>
                                    <a:gd name="T22" fmla="*/ 0 w 23"/>
                                    <a:gd name="T23" fmla="*/ 14 h 17"/>
                                    <a:gd name="T24" fmla="*/ 5 w 23"/>
                                    <a:gd name="T25" fmla="*/ 8 h 17"/>
                                    <a:gd name="T26" fmla="*/ 0 w 23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3"/>
                                    <a:gd name="T43" fmla="*/ 0 h 17"/>
                                    <a:gd name="T44" fmla="*/ 23 w 23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3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2" y="2"/>
                                      </a:lnTo>
                                      <a:lnTo>
                                        <a:pt x="22" y="5"/>
                                      </a:lnTo>
                                      <a:lnTo>
                                        <a:pt x="22" y="10"/>
                                      </a:lnTo>
                                      <a:lnTo>
                                        <a:pt x="19" y="14"/>
                                      </a:lnTo>
                                      <a:lnTo>
                                        <a:pt x="11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5" name="Freeform 7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420" y="2616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6" name="Freeform 7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443" y="2605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7" name="Freeform 7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440" y="2621"/>
                                  <a:ext cx="22" cy="17"/>
                                </a:xfrm>
                                <a:custGeom>
                                  <a:avLst/>
                                  <a:gdLst>
                                    <a:gd name="T0" fmla="*/ 0 w 22"/>
                                    <a:gd name="T1" fmla="*/ 14 h 17"/>
                                    <a:gd name="T2" fmla="*/ 0 w 22"/>
                                    <a:gd name="T3" fmla="*/ 8 h 17"/>
                                    <a:gd name="T4" fmla="*/ 0 w 22"/>
                                    <a:gd name="T5" fmla="*/ 4 h 17"/>
                                    <a:gd name="T6" fmla="*/ 0 w 22"/>
                                    <a:gd name="T7" fmla="*/ 1 h 17"/>
                                    <a:gd name="T8" fmla="*/ 5 w 22"/>
                                    <a:gd name="T9" fmla="*/ 0 h 17"/>
                                    <a:gd name="T10" fmla="*/ 13 w 22"/>
                                    <a:gd name="T11" fmla="*/ 0 h 17"/>
                                    <a:gd name="T12" fmla="*/ 21 w 22"/>
                                    <a:gd name="T13" fmla="*/ 2 h 17"/>
                                    <a:gd name="T14" fmla="*/ 21 w 22"/>
                                    <a:gd name="T15" fmla="*/ 5 h 17"/>
                                    <a:gd name="T16" fmla="*/ 21 w 22"/>
                                    <a:gd name="T17" fmla="*/ 10 h 17"/>
                                    <a:gd name="T18" fmla="*/ 18 w 22"/>
                                    <a:gd name="T19" fmla="*/ 14 h 17"/>
                                    <a:gd name="T20" fmla="*/ 10 w 22"/>
                                    <a:gd name="T21" fmla="*/ 16 h 17"/>
                                    <a:gd name="T22" fmla="*/ 0 w 22"/>
                                    <a:gd name="T23" fmla="*/ 14 h 17"/>
                                    <a:gd name="T24" fmla="*/ 5 w 22"/>
                                    <a:gd name="T25" fmla="*/ 8 h 17"/>
                                    <a:gd name="T26" fmla="*/ 0 w 22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2"/>
                                    <a:gd name="T43" fmla="*/ 0 h 17"/>
                                    <a:gd name="T44" fmla="*/ 22 w 22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2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1" y="2"/>
                                      </a:lnTo>
                                      <a:lnTo>
                                        <a:pt x="21" y="5"/>
                                      </a:lnTo>
                                      <a:lnTo>
                                        <a:pt x="21" y="10"/>
                                      </a:lnTo>
                                      <a:lnTo>
                                        <a:pt x="18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8" name="Freeform 8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409" y="2635"/>
                                  <a:ext cx="20" cy="17"/>
                                </a:xfrm>
                                <a:custGeom>
                                  <a:avLst/>
                                  <a:gdLst>
                                    <a:gd name="T0" fmla="*/ 0 w 20"/>
                                    <a:gd name="T1" fmla="*/ 14 h 17"/>
                                    <a:gd name="T2" fmla="*/ 0 w 20"/>
                                    <a:gd name="T3" fmla="*/ 8 h 17"/>
                                    <a:gd name="T4" fmla="*/ 0 w 20"/>
                                    <a:gd name="T5" fmla="*/ 4 h 17"/>
                                    <a:gd name="T6" fmla="*/ 0 w 20"/>
                                    <a:gd name="T7" fmla="*/ 1 h 17"/>
                                    <a:gd name="T8" fmla="*/ 4 w 20"/>
                                    <a:gd name="T9" fmla="*/ 0 h 17"/>
                                    <a:gd name="T10" fmla="*/ 11 w 20"/>
                                    <a:gd name="T11" fmla="*/ 0 h 17"/>
                                    <a:gd name="T12" fmla="*/ 19 w 20"/>
                                    <a:gd name="T13" fmla="*/ 2 h 17"/>
                                    <a:gd name="T14" fmla="*/ 19 w 20"/>
                                    <a:gd name="T15" fmla="*/ 5 h 17"/>
                                    <a:gd name="T16" fmla="*/ 19 w 20"/>
                                    <a:gd name="T17" fmla="*/ 10 h 17"/>
                                    <a:gd name="T18" fmla="*/ 16 w 20"/>
                                    <a:gd name="T19" fmla="*/ 14 h 17"/>
                                    <a:gd name="T20" fmla="*/ 9 w 20"/>
                                    <a:gd name="T21" fmla="*/ 16 h 17"/>
                                    <a:gd name="T22" fmla="*/ 0 w 20"/>
                                    <a:gd name="T23" fmla="*/ 14 h 17"/>
                                    <a:gd name="T24" fmla="*/ 4 w 20"/>
                                    <a:gd name="T25" fmla="*/ 8 h 17"/>
                                    <a:gd name="T26" fmla="*/ 0 w 20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0"/>
                                    <a:gd name="T43" fmla="*/ 0 h 17"/>
                                    <a:gd name="T44" fmla="*/ 20 w 20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0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4" y="0"/>
                                      </a:lnTo>
                                      <a:lnTo>
                                        <a:pt x="11" y="0"/>
                                      </a:lnTo>
                                      <a:lnTo>
                                        <a:pt x="19" y="2"/>
                                      </a:lnTo>
                                      <a:lnTo>
                                        <a:pt x="19" y="5"/>
                                      </a:lnTo>
                                      <a:lnTo>
                                        <a:pt x="19" y="10"/>
                                      </a:lnTo>
                                      <a:lnTo>
                                        <a:pt x="16" y="14"/>
                                      </a:lnTo>
                                      <a:lnTo>
                                        <a:pt x="9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4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39" name="Freeform 8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440" y="2637"/>
                                  <a:ext cx="22" cy="17"/>
                                </a:xfrm>
                                <a:custGeom>
                                  <a:avLst/>
                                  <a:gdLst>
                                    <a:gd name="T0" fmla="*/ 0 w 22"/>
                                    <a:gd name="T1" fmla="*/ 14 h 17"/>
                                    <a:gd name="T2" fmla="*/ 0 w 22"/>
                                    <a:gd name="T3" fmla="*/ 8 h 17"/>
                                    <a:gd name="T4" fmla="*/ 0 w 22"/>
                                    <a:gd name="T5" fmla="*/ 4 h 17"/>
                                    <a:gd name="T6" fmla="*/ 0 w 22"/>
                                    <a:gd name="T7" fmla="*/ 1 h 17"/>
                                    <a:gd name="T8" fmla="*/ 5 w 22"/>
                                    <a:gd name="T9" fmla="*/ 0 h 17"/>
                                    <a:gd name="T10" fmla="*/ 13 w 22"/>
                                    <a:gd name="T11" fmla="*/ 0 h 17"/>
                                    <a:gd name="T12" fmla="*/ 21 w 22"/>
                                    <a:gd name="T13" fmla="*/ 2 h 17"/>
                                    <a:gd name="T14" fmla="*/ 21 w 22"/>
                                    <a:gd name="T15" fmla="*/ 5 h 17"/>
                                    <a:gd name="T16" fmla="*/ 21 w 22"/>
                                    <a:gd name="T17" fmla="*/ 10 h 17"/>
                                    <a:gd name="T18" fmla="*/ 18 w 22"/>
                                    <a:gd name="T19" fmla="*/ 14 h 17"/>
                                    <a:gd name="T20" fmla="*/ 10 w 22"/>
                                    <a:gd name="T21" fmla="*/ 16 h 17"/>
                                    <a:gd name="T22" fmla="*/ 0 w 22"/>
                                    <a:gd name="T23" fmla="*/ 14 h 17"/>
                                    <a:gd name="T24" fmla="*/ 5 w 22"/>
                                    <a:gd name="T25" fmla="*/ 8 h 17"/>
                                    <a:gd name="T26" fmla="*/ 0 w 22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2"/>
                                    <a:gd name="T43" fmla="*/ 0 h 17"/>
                                    <a:gd name="T44" fmla="*/ 22 w 22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2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1" y="2"/>
                                      </a:lnTo>
                                      <a:lnTo>
                                        <a:pt x="21" y="5"/>
                                      </a:lnTo>
                                      <a:lnTo>
                                        <a:pt x="21" y="10"/>
                                      </a:lnTo>
                                      <a:lnTo>
                                        <a:pt x="18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40" name="Freeform 82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425" y="2656"/>
                                  <a:ext cx="22" cy="17"/>
                                </a:xfrm>
                                <a:custGeom>
                                  <a:avLst/>
                                  <a:gdLst>
                                    <a:gd name="T0" fmla="*/ 0 w 22"/>
                                    <a:gd name="T1" fmla="*/ 14 h 17"/>
                                    <a:gd name="T2" fmla="*/ 0 w 22"/>
                                    <a:gd name="T3" fmla="*/ 8 h 17"/>
                                    <a:gd name="T4" fmla="*/ 0 w 22"/>
                                    <a:gd name="T5" fmla="*/ 4 h 17"/>
                                    <a:gd name="T6" fmla="*/ 0 w 22"/>
                                    <a:gd name="T7" fmla="*/ 1 h 17"/>
                                    <a:gd name="T8" fmla="*/ 5 w 22"/>
                                    <a:gd name="T9" fmla="*/ 0 h 17"/>
                                    <a:gd name="T10" fmla="*/ 13 w 22"/>
                                    <a:gd name="T11" fmla="*/ 0 h 17"/>
                                    <a:gd name="T12" fmla="*/ 21 w 22"/>
                                    <a:gd name="T13" fmla="*/ 2 h 17"/>
                                    <a:gd name="T14" fmla="*/ 21 w 22"/>
                                    <a:gd name="T15" fmla="*/ 5 h 17"/>
                                    <a:gd name="T16" fmla="*/ 21 w 22"/>
                                    <a:gd name="T17" fmla="*/ 10 h 17"/>
                                    <a:gd name="T18" fmla="*/ 18 w 22"/>
                                    <a:gd name="T19" fmla="*/ 14 h 17"/>
                                    <a:gd name="T20" fmla="*/ 10 w 22"/>
                                    <a:gd name="T21" fmla="*/ 16 h 17"/>
                                    <a:gd name="T22" fmla="*/ 0 w 22"/>
                                    <a:gd name="T23" fmla="*/ 14 h 17"/>
                                    <a:gd name="T24" fmla="*/ 5 w 22"/>
                                    <a:gd name="T25" fmla="*/ 8 h 17"/>
                                    <a:gd name="T26" fmla="*/ 0 w 22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2"/>
                                    <a:gd name="T43" fmla="*/ 0 h 17"/>
                                    <a:gd name="T44" fmla="*/ 22 w 22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2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1" y="2"/>
                                      </a:lnTo>
                                      <a:lnTo>
                                        <a:pt x="21" y="5"/>
                                      </a:lnTo>
                                      <a:lnTo>
                                        <a:pt x="21" y="10"/>
                                      </a:lnTo>
                                      <a:lnTo>
                                        <a:pt x="18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</p:grpSp>
                          <p:sp>
                            <p:nvSpPr>
                              <p:cNvPr id="44105" name="Freeform 8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77" y="1459"/>
                                <a:ext cx="246" cy="163"/>
                              </a:xfrm>
                              <a:custGeom>
                                <a:avLst/>
                                <a:gdLst>
                                  <a:gd name="T0" fmla="*/ 38 w 255"/>
                                  <a:gd name="T1" fmla="*/ 205 h 149"/>
                                  <a:gd name="T2" fmla="*/ 29 w 255"/>
                                  <a:gd name="T3" fmla="*/ 182 h 149"/>
                                  <a:gd name="T4" fmla="*/ 14 w 255"/>
                                  <a:gd name="T5" fmla="*/ 149 h 149"/>
                                  <a:gd name="T6" fmla="*/ 11 w 255"/>
                                  <a:gd name="T7" fmla="*/ 117 h 149"/>
                                  <a:gd name="T8" fmla="*/ 7 w 255"/>
                                  <a:gd name="T9" fmla="*/ 105 h 149"/>
                                  <a:gd name="T10" fmla="*/ 6 w 255"/>
                                  <a:gd name="T11" fmla="*/ 135 h 149"/>
                                  <a:gd name="T12" fmla="*/ 14 w 255"/>
                                  <a:gd name="T13" fmla="*/ 151 h 149"/>
                                  <a:gd name="T14" fmla="*/ 26 w 255"/>
                                  <a:gd name="T15" fmla="*/ 181 h 149"/>
                                  <a:gd name="T16" fmla="*/ 36 w 255"/>
                                  <a:gd name="T17" fmla="*/ 205 h 149"/>
                                  <a:gd name="T18" fmla="*/ 45 w 255"/>
                                  <a:gd name="T19" fmla="*/ 233 h 149"/>
                                  <a:gd name="T20" fmla="*/ 54 w 255"/>
                                  <a:gd name="T21" fmla="*/ 266 h 149"/>
                                  <a:gd name="T22" fmla="*/ 62 w 255"/>
                                  <a:gd name="T23" fmla="*/ 304 h 149"/>
                                  <a:gd name="T24" fmla="*/ 66 w 255"/>
                                  <a:gd name="T25" fmla="*/ 339 h 149"/>
                                  <a:gd name="T26" fmla="*/ 70 w 255"/>
                                  <a:gd name="T27" fmla="*/ 372 h 149"/>
                                  <a:gd name="T28" fmla="*/ 74 w 255"/>
                                  <a:gd name="T29" fmla="*/ 412 h 149"/>
                                  <a:gd name="T30" fmla="*/ 78 w 255"/>
                                  <a:gd name="T31" fmla="*/ 454 h 149"/>
                                  <a:gd name="T32" fmla="*/ 81 w 255"/>
                                  <a:gd name="T33" fmla="*/ 476 h 149"/>
                                  <a:gd name="T34" fmla="*/ 83 w 255"/>
                                  <a:gd name="T35" fmla="*/ 459 h 149"/>
                                  <a:gd name="T36" fmla="*/ 79 w 255"/>
                                  <a:gd name="T37" fmla="*/ 428 h 149"/>
                                  <a:gd name="T38" fmla="*/ 77 w 255"/>
                                  <a:gd name="T39" fmla="*/ 391 h 149"/>
                                  <a:gd name="T40" fmla="*/ 73 w 255"/>
                                  <a:gd name="T41" fmla="*/ 353 h 149"/>
                                  <a:gd name="T42" fmla="*/ 69 w 255"/>
                                  <a:gd name="T43" fmla="*/ 321 h 149"/>
                                  <a:gd name="T44" fmla="*/ 69 w 255"/>
                                  <a:gd name="T45" fmla="*/ 288 h 149"/>
                                  <a:gd name="T46" fmla="*/ 73 w 255"/>
                                  <a:gd name="T47" fmla="*/ 255 h 149"/>
                                  <a:gd name="T48" fmla="*/ 82 w 255"/>
                                  <a:gd name="T49" fmla="*/ 232 h 149"/>
                                  <a:gd name="T50" fmla="*/ 93 w 255"/>
                                  <a:gd name="T51" fmla="*/ 219 h 149"/>
                                  <a:gd name="T52" fmla="*/ 103 w 255"/>
                                  <a:gd name="T53" fmla="*/ 219 h 149"/>
                                  <a:gd name="T54" fmla="*/ 115 w 255"/>
                                  <a:gd name="T55" fmla="*/ 219 h 149"/>
                                  <a:gd name="T56" fmla="*/ 125 w 255"/>
                                  <a:gd name="T57" fmla="*/ 224 h 149"/>
                                  <a:gd name="T58" fmla="*/ 137 w 255"/>
                                  <a:gd name="T59" fmla="*/ 233 h 149"/>
                                  <a:gd name="T60" fmla="*/ 148 w 255"/>
                                  <a:gd name="T61" fmla="*/ 237 h 149"/>
                                  <a:gd name="T62" fmla="*/ 153 w 255"/>
                                  <a:gd name="T63" fmla="*/ 254 h 149"/>
                                  <a:gd name="T64" fmla="*/ 160 w 255"/>
                                  <a:gd name="T65" fmla="*/ 237 h 149"/>
                                  <a:gd name="T66" fmla="*/ 150 w 255"/>
                                  <a:gd name="T67" fmla="*/ 232 h 149"/>
                                  <a:gd name="T68" fmla="*/ 141 w 255"/>
                                  <a:gd name="T69" fmla="*/ 232 h 149"/>
                                  <a:gd name="T70" fmla="*/ 130 w 255"/>
                                  <a:gd name="T71" fmla="*/ 219 h 149"/>
                                  <a:gd name="T72" fmla="*/ 119 w 255"/>
                                  <a:gd name="T73" fmla="*/ 219 h 149"/>
                                  <a:gd name="T74" fmla="*/ 109 w 255"/>
                                  <a:gd name="T75" fmla="*/ 218 h 149"/>
                                  <a:gd name="T76" fmla="*/ 98 w 255"/>
                                  <a:gd name="T77" fmla="*/ 213 h 149"/>
                                  <a:gd name="T78" fmla="*/ 87 w 255"/>
                                  <a:gd name="T79" fmla="*/ 198 h 149"/>
                                  <a:gd name="T80" fmla="*/ 78 w 255"/>
                                  <a:gd name="T81" fmla="*/ 177 h 149"/>
                                  <a:gd name="T82" fmla="*/ 68 w 255"/>
                                  <a:gd name="T83" fmla="*/ 153 h 149"/>
                                  <a:gd name="T84" fmla="*/ 67 w 255"/>
                                  <a:gd name="T85" fmla="*/ 117 h 149"/>
                                  <a:gd name="T86" fmla="*/ 65 w 255"/>
                                  <a:gd name="T87" fmla="*/ 82 h 149"/>
                                  <a:gd name="T88" fmla="*/ 64 w 255"/>
                                  <a:gd name="T89" fmla="*/ 53 h 149"/>
                                  <a:gd name="T90" fmla="*/ 62 w 255"/>
                                  <a:gd name="T91" fmla="*/ 5 h 149"/>
                                  <a:gd name="T92" fmla="*/ 60 w 255"/>
                                  <a:gd name="T93" fmla="*/ 1 h 149"/>
                                  <a:gd name="T94" fmla="*/ 58 w 255"/>
                                  <a:gd name="T95" fmla="*/ 24 h 149"/>
                                  <a:gd name="T96" fmla="*/ 61 w 255"/>
                                  <a:gd name="T97" fmla="*/ 56 h 149"/>
                                  <a:gd name="T98" fmla="*/ 62 w 255"/>
                                  <a:gd name="T99" fmla="*/ 90 h 149"/>
                                  <a:gd name="T100" fmla="*/ 64 w 255"/>
                                  <a:gd name="T101" fmla="*/ 124 h 149"/>
                                  <a:gd name="T102" fmla="*/ 66 w 255"/>
                                  <a:gd name="T103" fmla="*/ 162 h 149"/>
                                  <a:gd name="T104" fmla="*/ 67 w 255"/>
                                  <a:gd name="T105" fmla="*/ 194 h 149"/>
                                  <a:gd name="T106" fmla="*/ 62 w 255"/>
                                  <a:gd name="T107" fmla="*/ 218 h 149"/>
                                  <a:gd name="T108" fmla="*/ 51 w 255"/>
                                  <a:gd name="T109" fmla="*/ 219 h 149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w 255"/>
                                  <a:gd name="T166" fmla="*/ 0 h 149"/>
                                  <a:gd name="T167" fmla="*/ 255 w 255"/>
                                  <a:gd name="T168" fmla="*/ 149 h 149"/>
                                </a:gdLst>
                                <a:ahLst/>
                                <a:cxnLst>
                                  <a:cxn ang="T110">
                                    <a:pos x="T0" y="T1"/>
                                  </a:cxn>
                                  <a:cxn ang="T111">
                                    <a:pos x="T2" y="T3"/>
                                  </a:cxn>
                                  <a:cxn ang="T112">
                                    <a:pos x="T4" y="T5"/>
                                  </a:cxn>
                                  <a:cxn ang="T113">
                                    <a:pos x="T6" y="T7"/>
                                  </a:cxn>
                                  <a:cxn ang="T114">
                                    <a:pos x="T8" y="T9"/>
                                  </a:cxn>
                                  <a:cxn ang="T115">
                                    <a:pos x="T10" y="T11"/>
                                  </a:cxn>
                                  <a:cxn ang="T116">
                                    <a:pos x="T12" y="T13"/>
                                  </a:cxn>
                                  <a:cxn ang="T117">
                                    <a:pos x="T14" y="T15"/>
                                  </a:cxn>
                                  <a:cxn ang="T118">
                                    <a:pos x="T16" y="T17"/>
                                  </a:cxn>
                                  <a:cxn ang="T119">
                                    <a:pos x="T18" y="T19"/>
                                  </a:cxn>
                                  <a:cxn ang="T120">
                                    <a:pos x="T20" y="T21"/>
                                  </a:cxn>
                                  <a:cxn ang="T121">
                                    <a:pos x="T22" y="T23"/>
                                  </a:cxn>
                                  <a:cxn ang="T122">
                                    <a:pos x="T24" y="T25"/>
                                  </a:cxn>
                                  <a:cxn ang="T123">
                                    <a:pos x="T26" y="T27"/>
                                  </a:cxn>
                                  <a:cxn ang="T124">
                                    <a:pos x="T28" y="T29"/>
                                  </a:cxn>
                                  <a:cxn ang="T125">
                                    <a:pos x="T30" y="T31"/>
                                  </a:cxn>
                                  <a:cxn ang="T126">
                                    <a:pos x="T32" y="T33"/>
                                  </a:cxn>
                                  <a:cxn ang="T127">
                                    <a:pos x="T34" y="T35"/>
                                  </a:cxn>
                                  <a:cxn ang="T128">
                                    <a:pos x="T36" y="T37"/>
                                  </a:cxn>
                                  <a:cxn ang="T129">
                                    <a:pos x="T38" y="T39"/>
                                  </a:cxn>
                                  <a:cxn ang="T130">
                                    <a:pos x="T40" y="T41"/>
                                  </a:cxn>
                                  <a:cxn ang="T131">
                                    <a:pos x="T42" y="T43"/>
                                  </a:cxn>
                                  <a:cxn ang="T132">
                                    <a:pos x="T44" y="T45"/>
                                  </a:cxn>
                                  <a:cxn ang="T133">
                                    <a:pos x="T46" y="T47"/>
                                  </a:cxn>
                                  <a:cxn ang="T134">
                                    <a:pos x="T48" y="T49"/>
                                  </a:cxn>
                                  <a:cxn ang="T135">
                                    <a:pos x="T50" y="T51"/>
                                  </a:cxn>
                                  <a:cxn ang="T136">
                                    <a:pos x="T52" y="T53"/>
                                  </a:cxn>
                                  <a:cxn ang="T137">
                                    <a:pos x="T54" y="T55"/>
                                  </a:cxn>
                                  <a:cxn ang="T138">
                                    <a:pos x="T56" y="T57"/>
                                  </a:cxn>
                                  <a:cxn ang="T139">
                                    <a:pos x="T58" y="T59"/>
                                  </a:cxn>
                                  <a:cxn ang="T140">
                                    <a:pos x="T60" y="T61"/>
                                  </a:cxn>
                                  <a:cxn ang="T141">
                                    <a:pos x="T62" y="T63"/>
                                  </a:cxn>
                                  <a:cxn ang="T142">
                                    <a:pos x="T64" y="T65"/>
                                  </a:cxn>
                                  <a:cxn ang="T143">
                                    <a:pos x="T66" y="T67"/>
                                  </a:cxn>
                                  <a:cxn ang="T144">
                                    <a:pos x="T68" y="T69"/>
                                  </a:cxn>
                                  <a:cxn ang="T145">
                                    <a:pos x="T70" y="T71"/>
                                  </a:cxn>
                                  <a:cxn ang="T146">
                                    <a:pos x="T72" y="T73"/>
                                  </a:cxn>
                                  <a:cxn ang="T147">
                                    <a:pos x="T74" y="T75"/>
                                  </a:cxn>
                                  <a:cxn ang="T148">
                                    <a:pos x="T76" y="T77"/>
                                  </a:cxn>
                                  <a:cxn ang="T149">
                                    <a:pos x="T78" y="T79"/>
                                  </a:cxn>
                                  <a:cxn ang="T150">
                                    <a:pos x="T80" y="T81"/>
                                  </a:cxn>
                                  <a:cxn ang="T151">
                                    <a:pos x="T82" y="T83"/>
                                  </a:cxn>
                                  <a:cxn ang="T152">
                                    <a:pos x="T84" y="T85"/>
                                  </a:cxn>
                                  <a:cxn ang="T153">
                                    <a:pos x="T86" y="T87"/>
                                  </a:cxn>
                                  <a:cxn ang="T154">
                                    <a:pos x="T88" y="T89"/>
                                  </a:cxn>
                                  <a:cxn ang="T155">
                                    <a:pos x="T90" y="T91"/>
                                  </a:cxn>
                                  <a:cxn ang="T156">
                                    <a:pos x="T92" y="T93"/>
                                  </a:cxn>
                                  <a:cxn ang="T157">
                                    <a:pos x="T94" y="T95"/>
                                  </a:cxn>
                                  <a:cxn ang="T158">
                                    <a:pos x="T96" y="T97"/>
                                  </a:cxn>
                                  <a:cxn ang="T159">
                                    <a:pos x="T98" y="T99"/>
                                  </a:cxn>
                                  <a:cxn ang="T160">
                                    <a:pos x="T100" y="T101"/>
                                  </a:cxn>
                                  <a:cxn ang="T161">
                                    <a:pos x="T102" y="T103"/>
                                  </a:cxn>
                                  <a:cxn ang="T162">
                                    <a:pos x="T104" y="T105"/>
                                  </a:cxn>
                                  <a:cxn ang="T163">
                                    <a:pos x="T106" y="T107"/>
                                  </a:cxn>
                                  <a:cxn ang="T164">
                                    <a:pos x="T108" y="T109"/>
                                  </a:cxn>
                                </a:cxnLst>
                                <a:rect l="T165" t="T166" r="T167" b="T168"/>
                                <a:pathLst>
                                  <a:path w="255" h="149">
                                    <a:moveTo>
                                      <a:pt x="75" y="68"/>
                                    </a:moveTo>
                                    <a:lnTo>
                                      <a:pt x="71" y="67"/>
                                    </a:lnTo>
                                    <a:lnTo>
                                      <a:pt x="69" y="67"/>
                                    </a:lnTo>
                                    <a:lnTo>
                                      <a:pt x="66" y="66"/>
                                    </a:lnTo>
                                    <a:lnTo>
                                      <a:pt x="63" y="65"/>
                                    </a:lnTo>
                                    <a:lnTo>
                                      <a:pt x="60" y="64"/>
                                    </a:lnTo>
                                    <a:lnTo>
                                      <a:pt x="58" y="63"/>
                                    </a:lnTo>
                                    <a:lnTo>
                                      <a:pt x="55" y="62"/>
                                    </a:lnTo>
                                    <a:lnTo>
                                      <a:pt x="51" y="61"/>
                                    </a:lnTo>
                                    <a:lnTo>
                                      <a:pt x="48" y="59"/>
                                    </a:lnTo>
                                    <a:lnTo>
                                      <a:pt x="45" y="59"/>
                                    </a:lnTo>
                                    <a:lnTo>
                                      <a:pt x="42" y="57"/>
                                    </a:lnTo>
                                    <a:lnTo>
                                      <a:pt x="37" y="55"/>
                                    </a:lnTo>
                                    <a:lnTo>
                                      <a:pt x="35" y="54"/>
                                    </a:lnTo>
                                    <a:lnTo>
                                      <a:pt x="33" y="52"/>
                                    </a:lnTo>
                                    <a:lnTo>
                                      <a:pt x="30" y="50"/>
                                    </a:lnTo>
                                    <a:lnTo>
                                      <a:pt x="28" y="48"/>
                                    </a:lnTo>
                                    <a:lnTo>
                                      <a:pt x="25" y="46"/>
                                    </a:lnTo>
                                    <a:lnTo>
                                      <a:pt x="23" y="45"/>
                                    </a:lnTo>
                                    <a:lnTo>
                                      <a:pt x="19" y="43"/>
                                    </a:lnTo>
                                    <a:lnTo>
                                      <a:pt x="18" y="42"/>
                                    </a:lnTo>
                                    <a:lnTo>
                                      <a:pt x="15" y="40"/>
                                    </a:lnTo>
                                    <a:lnTo>
                                      <a:pt x="13" y="39"/>
                                    </a:lnTo>
                                    <a:lnTo>
                                      <a:pt x="11" y="37"/>
                                    </a:lnTo>
                                    <a:lnTo>
                                      <a:pt x="9" y="35"/>
                                    </a:lnTo>
                                    <a:lnTo>
                                      <a:pt x="10" y="33"/>
                                    </a:lnTo>
                                    <a:lnTo>
                                      <a:pt x="11" y="31"/>
                                    </a:lnTo>
                                    <a:lnTo>
                                      <a:pt x="11" y="30"/>
                                    </a:lnTo>
                                    <a:lnTo>
                                      <a:pt x="9" y="31"/>
                                    </a:lnTo>
                                    <a:lnTo>
                                      <a:pt x="7" y="33"/>
                                    </a:lnTo>
                                    <a:lnTo>
                                      <a:pt x="5" y="35"/>
                                    </a:lnTo>
                                    <a:lnTo>
                                      <a:pt x="3" y="36"/>
                                    </a:lnTo>
                                    <a:lnTo>
                                      <a:pt x="2" y="38"/>
                                    </a:lnTo>
                                    <a:lnTo>
                                      <a:pt x="0" y="40"/>
                                    </a:lnTo>
                                    <a:lnTo>
                                      <a:pt x="3" y="41"/>
                                    </a:lnTo>
                                    <a:lnTo>
                                      <a:pt x="6" y="41"/>
                                    </a:lnTo>
                                    <a:lnTo>
                                      <a:pt x="9" y="42"/>
                                    </a:lnTo>
                                    <a:lnTo>
                                      <a:pt x="12" y="43"/>
                                    </a:lnTo>
                                    <a:lnTo>
                                      <a:pt x="14" y="43"/>
                                    </a:lnTo>
                                    <a:lnTo>
                                      <a:pt x="17" y="45"/>
                                    </a:lnTo>
                                    <a:lnTo>
                                      <a:pt x="20" y="46"/>
                                    </a:lnTo>
                                    <a:lnTo>
                                      <a:pt x="23" y="47"/>
                                    </a:lnTo>
                                    <a:lnTo>
                                      <a:pt x="25" y="48"/>
                                    </a:lnTo>
                                    <a:lnTo>
                                      <a:pt x="28" y="50"/>
                                    </a:lnTo>
                                    <a:lnTo>
                                      <a:pt x="31" y="51"/>
                                    </a:lnTo>
                                    <a:lnTo>
                                      <a:pt x="34" y="53"/>
                                    </a:lnTo>
                                    <a:lnTo>
                                      <a:pt x="36" y="54"/>
                                    </a:lnTo>
                                    <a:lnTo>
                                      <a:pt x="39" y="56"/>
                                    </a:lnTo>
                                    <a:lnTo>
                                      <a:pt x="41" y="57"/>
                                    </a:lnTo>
                                    <a:lnTo>
                                      <a:pt x="44" y="59"/>
                                    </a:lnTo>
                                    <a:lnTo>
                                      <a:pt x="48" y="60"/>
                                    </a:lnTo>
                                    <a:lnTo>
                                      <a:pt x="50" y="62"/>
                                    </a:lnTo>
                                    <a:lnTo>
                                      <a:pt x="53" y="63"/>
                                    </a:lnTo>
                                    <a:lnTo>
                                      <a:pt x="56" y="64"/>
                                    </a:lnTo>
                                    <a:lnTo>
                                      <a:pt x="59" y="66"/>
                                    </a:lnTo>
                                    <a:lnTo>
                                      <a:pt x="62" y="67"/>
                                    </a:lnTo>
                                    <a:lnTo>
                                      <a:pt x="65" y="68"/>
                                    </a:lnTo>
                                    <a:lnTo>
                                      <a:pt x="68" y="70"/>
                                    </a:lnTo>
                                    <a:lnTo>
                                      <a:pt x="70" y="71"/>
                                    </a:lnTo>
                                    <a:lnTo>
                                      <a:pt x="72" y="72"/>
                                    </a:lnTo>
                                    <a:lnTo>
                                      <a:pt x="75" y="74"/>
                                    </a:lnTo>
                                    <a:lnTo>
                                      <a:pt x="77" y="76"/>
                                    </a:lnTo>
                                    <a:lnTo>
                                      <a:pt x="79" y="78"/>
                                    </a:lnTo>
                                    <a:lnTo>
                                      <a:pt x="81" y="79"/>
                                    </a:lnTo>
                                    <a:lnTo>
                                      <a:pt x="83" y="81"/>
                                    </a:lnTo>
                                    <a:lnTo>
                                      <a:pt x="85" y="83"/>
                                    </a:lnTo>
                                    <a:lnTo>
                                      <a:pt x="87" y="84"/>
                                    </a:lnTo>
                                    <a:lnTo>
                                      <a:pt x="89" y="86"/>
                                    </a:lnTo>
                                    <a:lnTo>
                                      <a:pt x="91" y="88"/>
                                    </a:lnTo>
                                    <a:lnTo>
                                      <a:pt x="94" y="90"/>
                                    </a:lnTo>
                                    <a:lnTo>
                                      <a:pt x="96" y="92"/>
                                    </a:lnTo>
                                    <a:lnTo>
                                      <a:pt x="97" y="93"/>
                                    </a:lnTo>
                                    <a:lnTo>
                                      <a:pt x="98" y="95"/>
                                    </a:lnTo>
                                    <a:lnTo>
                                      <a:pt x="100" y="97"/>
                                    </a:lnTo>
                                    <a:lnTo>
                                      <a:pt x="101" y="99"/>
                                    </a:lnTo>
                                    <a:lnTo>
                                      <a:pt x="102" y="100"/>
                                    </a:lnTo>
                                    <a:lnTo>
                                      <a:pt x="105" y="103"/>
                                    </a:lnTo>
                                    <a:lnTo>
                                      <a:pt x="106" y="105"/>
                                    </a:lnTo>
                                    <a:lnTo>
                                      <a:pt x="108" y="107"/>
                                    </a:lnTo>
                                    <a:lnTo>
                                      <a:pt x="109" y="109"/>
                                    </a:lnTo>
                                    <a:lnTo>
                                      <a:pt x="110" y="111"/>
                                    </a:lnTo>
                                    <a:lnTo>
                                      <a:pt x="111" y="113"/>
                                    </a:lnTo>
                                    <a:lnTo>
                                      <a:pt x="112" y="114"/>
                                    </a:lnTo>
                                    <a:lnTo>
                                      <a:pt x="113" y="116"/>
                                    </a:lnTo>
                                    <a:lnTo>
                                      <a:pt x="114" y="118"/>
                                    </a:lnTo>
                                    <a:lnTo>
                                      <a:pt x="115" y="119"/>
                                    </a:lnTo>
                                    <a:lnTo>
                                      <a:pt x="116" y="122"/>
                                    </a:lnTo>
                                    <a:lnTo>
                                      <a:pt x="117" y="125"/>
                                    </a:lnTo>
                                    <a:lnTo>
                                      <a:pt x="118" y="127"/>
                                    </a:lnTo>
                                    <a:lnTo>
                                      <a:pt x="118" y="128"/>
                                    </a:lnTo>
                                    <a:lnTo>
                                      <a:pt x="119" y="131"/>
                                    </a:lnTo>
                                    <a:lnTo>
                                      <a:pt x="120" y="133"/>
                                    </a:lnTo>
                                    <a:lnTo>
                                      <a:pt x="120" y="135"/>
                                    </a:lnTo>
                                    <a:lnTo>
                                      <a:pt x="121" y="138"/>
                                    </a:lnTo>
                                    <a:lnTo>
                                      <a:pt x="122" y="139"/>
                                    </a:lnTo>
                                    <a:lnTo>
                                      <a:pt x="123" y="141"/>
                                    </a:lnTo>
                                    <a:lnTo>
                                      <a:pt x="124" y="143"/>
                                    </a:lnTo>
                                    <a:lnTo>
                                      <a:pt x="125" y="144"/>
                                    </a:lnTo>
                                    <a:lnTo>
                                      <a:pt x="125" y="146"/>
                                    </a:lnTo>
                                    <a:lnTo>
                                      <a:pt x="122" y="148"/>
                                    </a:lnTo>
                                    <a:lnTo>
                                      <a:pt x="125" y="148"/>
                                    </a:lnTo>
                                    <a:lnTo>
                                      <a:pt x="127" y="148"/>
                                    </a:lnTo>
                                    <a:lnTo>
                                      <a:pt x="130" y="148"/>
                                    </a:lnTo>
                                    <a:lnTo>
                                      <a:pt x="133" y="148"/>
                                    </a:lnTo>
                                    <a:lnTo>
                                      <a:pt x="136" y="148"/>
                                    </a:lnTo>
                                    <a:lnTo>
                                      <a:pt x="136" y="146"/>
                                    </a:lnTo>
                                    <a:lnTo>
                                      <a:pt x="134" y="144"/>
                                    </a:lnTo>
                                    <a:lnTo>
                                      <a:pt x="131" y="143"/>
                                    </a:lnTo>
                                    <a:lnTo>
                                      <a:pt x="129" y="141"/>
                                    </a:lnTo>
                                    <a:lnTo>
                                      <a:pt x="128" y="139"/>
                                    </a:lnTo>
                                    <a:lnTo>
                                      <a:pt x="127" y="138"/>
                                    </a:lnTo>
                                    <a:lnTo>
                                      <a:pt x="126" y="136"/>
                                    </a:lnTo>
                                    <a:lnTo>
                                      <a:pt x="126" y="134"/>
                                    </a:lnTo>
                                    <a:lnTo>
                                      <a:pt x="125" y="133"/>
                                    </a:lnTo>
                                    <a:lnTo>
                                      <a:pt x="125" y="131"/>
                                    </a:lnTo>
                                    <a:lnTo>
                                      <a:pt x="125" y="129"/>
                                    </a:lnTo>
                                    <a:lnTo>
                                      <a:pt x="124" y="128"/>
                                    </a:lnTo>
                                    <a:lnTo>
                                      <a:pt x="124" y="126"/>
                                    </a:lnTo>
                                    <a:lnTo>
                                      <a:pt x="123" y="124"/>
                                    </a:lnTo>
                                    <a:lnTo>
                                      <a:pt x="122" y="122"/>
                                    </a:lnTo>
                                    <a:lnTo>
                                      <a:pt x="121" y="120"/>
                                    </a:lnTo>
                                    <a:lnTo>
                                      <a:pt x="120" y="118"/>
                                    </a:lnTo>
                                    <a:lnTo>
                                      <a:pt x="119" y="116"/>
                                    </a:lnTo>
                                    <a:lnTo>
                                      <a:pt x="119" y="114"/>
                                    </a:lnTo>
                                    <a:lnTo>
                                      <a:pt x="118" y="113"/>
                                    </a:lnTo>
                                    <a:lnTo>
                                      <a:pt x="117" y="111"/>
                                    </a:lnTo>
                                    <a:lnTo>
                                      <a:pt x="117" y="109"/>
                                    </a:lnTo>
                                    <a:lnTo>
                                      <a:pt x="115" y="108"/>
                                    </a:lnTo>
                                    <a:lnTo>
                                      <a:pt x="115" y="106"/>
                                    </a:lnTo>
                                    <a:lnTo>
                                      <a:pt x="114" y="104"/>
                                    </a:lnTo>
                                    <a:lnTo>
                                      <a:pt x="113" y="103"/>
                                    </a:lnTo>
                                    <a:lnTo>
                                      <a:pt x="112" y="101"/>
                                    </a:lnTo>
                                    <a:lnTo>
                                      <a:pt x="111" y="99"/>
                                    </a:lnTo>
                                    <a:lnTo>
                                      <a:pt x="110" y="97"/>
                                    </a:lnTo>
                                    <a:lnTo>
                                      <a:pt x="110" y="95"/>
                                    </a:lnTo>
                                    <a:lnTo>
                                      <a:pt x="110" y="93"/>
                                    </a:lnTo>
                                    <a:lnTo>
                                      <a:pt x="110" y="92"/>
                                    </a:lnTo>
                                    <a:lnTo>
                                      <a:pt x="111" y="90"/>
                                    </a:lnTo>
                                    <a:lnTo>
                                      <a:pt x="112" y="88"/>
                                    </a:lnTo>
                                    <a:lnTo>
                                      <a:pt x="113" y="86"/>
                                    </a:lnTo>
                                    <a:lnTo>
                                      <a:pt x="113" y="85"/>
                                    </a:lnTo>
                                    <a:lnTo>
                                      <a:pt x="115" y="83"/>
                                    </a:lnTo>
                                    <a:lnTo>
                                      <a:pt x="116" y="81"/>
                                    </a:lnTo>
                                    <a:lnTo>
                                      <a:pt x="117" y="79"/>
                                    </a:lnTo>
                                    <a:lnTo>
                                      <a:pt x="118" y="78"/>
                                    </a:lnTo>
                                    <a:lnTo>
                                      <a:pt x="119" y="76"/>
                                    </a:lnTo>
                                    <a:lnTo>
                                      <a:pt x="121" y="74"/>
                                    </a:lnTo>
                                    <a:lnTo>
                                      <a:pt x="124" y="73"/>
                                    </a:lnTo>
                                    <a:lnTo>
                                      <a:pt x="127" y="72"/>
                                    </a:lnTo>
                                    <a:lnTo>
                                      <a:pt x="130" y="71"/>
                                    </a:lnTo>
                                    <a:lnTo>
                                      <a:pt x="133" y="71"/>
                                    </a:lnTo>
                                    <a:lnTo>
                                      <a:pt x="136" y="70"/>
                                    </a:lnTo>
                                    <a:lnTo>
                                      <a:pt x="138" y="70"/>
                                    </a:lnTo>
                                    <a:lnTo>
                                      <a:pt x="141" y="70"/>
                                    </a:lnTo>
                                    <a:lnTo>
                                      <a:pt x="144" y="69"/>
                                    </a:lnTo>
                                    <a:lnTo>
                                      <a:pt x="147" y="69"/>
                                    </a:lnTo>
                                    <a:lnTo>
                                      <a:pt x="149" y="69"/>
                                    </a:lnTo>
                                    <a:lnTo>
                                      <a:pt x="153" y="69"/>
                                    </a:lnTo>
                                    <a:lnTo>
                                      <a:pt x="156" y="69"/>
                                    </a:lnTo>
                                    <a:lnTo>
                                      <a:pt x="159" y="69"/>
                                    </a:lnTo>
                                    <a:lnTo>
                                      <a:pt x="161" y="69"/>
                                    </a:lnTo>
                                    <a:lnTo>
                                      <a:pt x="164" y="69"/>
                                    </a:lnTo>
                                    <a:lnTo>
                                      <a:pt x="167" y="69"/>
                                    </a:lnTo>
                                    <a:lnTo>
                                      <a:pt x="170" y="69"/>
                                    </a:lnTo>
                                    <a:lnTo>
                                      <a:pt x="173" y="69"/>
                                    </a:lnTo>
                                    <a:lnTo>
                                      <a:pt x="177" y="69"/>
                                    </a:lnTo>
                                    <a:lnTo>
                                      <a:pt x="180" y="69"/>
                                    </a:lnTo>
                                    <a:lnTo>
                                      <a:pt x="183" y="69"/>
                                    </a:lnTo>
                                    <a:lnTo>
                                      <a:pt x="185" y="69"/>
                                    </a:lnTo>
                                    <a:lnTo>
                                      <a:pt x="188" y="69"/>
                                    </a:lnTo>
                                    <a:lnTo>
                                      <a:pt x="192" y="69"/>
                                    </a:lnTo>
                                    <a:lnTo>
                                      <a:pt x="195" y="69"/>
                                    </a:lnTo>
                                    <a:lnTo>
                                      <a:pt x="198" y="70"/>
                                    </a:lnTo>
                                    <a:lnTo>
                                      <a:pt x="201" y="70"/>
                                    </a:lnTo>
                                    <a:lnTo>
                                      <a:pt x="204" y="71"/>
                                    </a:lnTo>
                                    <a:lnTo>
                                      <a:pt x="207" y="71"/>
                                    </a:lnTo>
                                    <a:lnTo>
                                      <a:pt x="210" y="71"/>
                                    </a:lnTo>
                                    <a:lnTo>
                                      <a:pt x="213" y="71"/>
                                    </a:lnTo>
                                    <a:lnTo>
                                      <a:pt x="216" y="71"/>
                                    </a:lnTo>
                                    <a:lnTo>
                                      <a:pt x="218" y="72"/>
                                    </a:lnTo>
                                    <a:lnTo>
                                      <a:pt x="221" y="72"/>
                                    </a:lnTo>
                                    <a:lnTo>
                                      <a:pt x="224" y="72"/>
                                    </a:lnTo>
                                    <a:lnTo>
                                      <a:pt x="227" y="73"/>
                                    </a:lnTo>
                                    <a:lnTo>
                                      <a:pt x="229" y="73"/>
                                    </a:lnTo>
                                    <a:lnTo>
                                      <a:pt x="232" y="73"/>
                                    </a:lnTo>
                                    <a:lnTo>
                                      <a:pt x="235" y="73"/>
                                    </a:lnTo>
                                    <a:lnTo>
                                      <a:pt x="238" y="73"/>
                                    </a:lnTo>
                                    <a:lnTo>
                                      <a:pt x="240" y="73"/>
                                    </a:lnTo>
                                    <a:lnTo>
                                      <a:pt x="243" y="73"/>
                                    </a:lnTo>
                                    <a:lnTo>
                                      <a:pt x="244" y="75"/>
                                    </a:lnTo>
                                    <a:lnTo>
                                      <a:pt x="244" y="77"/>
                                    </a:lnTo>
                                    <a:lnTo>
                                      <a:pt x="244" y="78"/>
                                    </a:lnTo>
                                    <a:lnTo>
                                      <a:pt x="244" y="80"/>
                                    </a:lnTo>
                                    <a:lnTo>
                                      <a:pt x="247" y="79"/>
                                    </a:lnTo>
                                    <a:lnTo>
                                      <a:pt x="250" y="78"/>
                                    </a:lnTo>
                                    <a:lnTo>
                                      <a:pt x="251" y="77"/>
                                    </a:lnTo>
                                    <a:lnTo>
                                      <a:pt x="254" y="75"/>
                                    </a:lnTo>
                                    <a:lnTo>
                                      <a:pt x="254" y="73"/>
                                    </a:lnTo>
                                    <a:lnTo>
                                      <a:pt x="254" y="71"/>
                                    </a:lnTo>
                                    <a:lnTo>
                                      <a:pt x="254" y="70"/>
                                    </a:lnTo>
                                    <a:lnTo>
                                      <a:pt x="250" y="69"/>
                                    </a:lnTo>
                                    <a:lnTo>
                                      <a:pt x="247" y="69"/>
                                    </a:lnTo>
                                    <a:lnTo>
                                      <a:pt x="244" y="71"/>
                                    </a:lnTo>
                                    <a:lnTo>
                                      <a:pt x="241" y="71"/>
                                    </a:lnTo>
                                    <a:lnTo>
                                      <a:pt x="239" y="71"/>
                                    </a:lnTo>
                                    <a:lnTo>
                                      <a:pt x="236" y="71"/>
                                    </a:lnTo>
                                    <a:lnTo>
                                      <a:pt x="233" y="71"/>
                                    </a:lnTo>
                                    <a:lnTo>
                                      <a:pt x="230" y="71"/>
                                    </a:lnTo>
                                    <a:lnTo>
                                      <a:pt x="228" y="71"/>
                                    </a:lnTo>
                                    <a:lnTo>
                                      <a:pt x="225" y="71"/>
                                    </a:lnTo>
                                    <a:lnTo>
                                      <a:pt x="222" y="71"/>
                                    </a:lnTo>
                                    <a:lnTo>
                                      <a:pt x="219" y="70"/>
                                    </a:lnTo>
                                    <a:lnTo>
                                      <a:pt x="217" y="70"/>
                                    </a:lnTo>
                                    <a:lnTo>
                                      <a:pt x="214" y="69"/>
                                    </a:lnTo>
                                    <a:lnTo>
                                      <a:pt x="211" y="69"/>
                                    </a:lnTo>
                                    <a:lnTo>
                                      <a:pt x="208" y="69"/>
                                    </a:lnTo>
                                    <a:lnTo>
                                      <a:pt x="205" y="69"/>
                                    </a:lnTo>
                                    <a:lnTo>
                                      <a:pt x="202" y="69"/>
                                    </a:lnTo>
                                    <a:lnTo>
                                      <a:pt x="199" y="69"/>
                                    </a:lnTo>
                                    <a:lnTo>
                                      <a:pt x="196" y="69"/>
                                    </a:lnTo>
                                    <a:lnTo>
                                      <a:pt x="194" y="69"/>
                                    </a:lnTo>
                                    <a:lnTo>
                                      <a:pt x="190" y="69"/>
                                    </a:lnTo>
                                    <a:lnTo>
                                      <a:pt x="187" y="69"/>
                                    </a:lnTo>
                                    <a:lnTo>
                                      <a:pt x="184" y="69"/>
                                    </a:lnTo>
                                    <a:lnTo>
                                      <a:pt x="182" y="69"/>
                                    </a:lnTo>
                                    <a:lnTo>
                                      <a:pt x="179" y="69"/>
                                    </a:lnTo>
                                    <a:lnTo>
                                      <a:pt x="176" y="68"/>
                                    </a:lnTo>
                                    <a:lnTo>
                                      <a:pt x="173" y="68"/>
                                    </a:lnTo>
                                    <a:lnTo>
                                      <a:pt x="171" y="68"/>
                                    </a:lnTo>
                                    <a:lnTo>
                                      <a:pt x="168" y="68"/>
                                    </a:lnTo>
                                    <a:lnTo>
                                      <a:pt x="165" y="68"/>
                                    </a:lnTo>
                                    <a:lnTo>
                                      <a:pt x="162" y="67"/>
                                    </a:lnTo>
                                    <a:lnTo>
                                      <a:pt x="160" y="66"/>
                                    </a:lnTo>
                                    <a:lnTo>
                                      <a:pt x="157" y="66"/>
                                    </a:lnTo>
                                    <a:lnTo>
                                      <a:pt x="154" y="65"/>
                                    </a:lnTo>
                                    <a:lnTo>
                                      <a:pt x="151" y="65"/>
                                    </a:lnTo>
                                    <a:lnTo>
                                      <a:pt x="148" y="64"/>
                                    </a:lnTo>
                                    <a:lnTo>
                                      <a:pt x="145" y="64"/>
                                    </a:lnTo>
                                    <a:lnTo>
                                      <a:pt x="142" y="62"/>
                                    </a:lnTo>
                                    <a:lnTo>
                                      <a:pt x="139" y="61"/>
                                    </a:lnTo>
                                    <a:lnTo>
                                      <a:pt x="137" y="60"/>
                                    </a:lnTo>
                                    <a:lnTo>
                                      <a:pt x="134" y="59"/>
                                    </a:lnTo>
                                    <a:lnTo>
                                      <a:pt x="131" y="58"/>
                                    </a:lnTo>
                                    <a:lnTo>
                                      <a:pt x="128" y="56"/>
                                    </a:lnTo>
                                    <a:lnTo>
                                      <a:pt x="126" y="56"/>
                                    </a:lnTo>
                                    <a:lnTo>
                                      <a:pt x="123" y="54"/>
                                    </a:lnTo>
                                    <a:lnTo>
                                      <a:pt x="120" y="54"/>
                                    </a:lnTo>
                                    <a:lnTo>
                                      <a:pt x="117" y="53"/>
                                    </a:lnTo>
                                    <a:lnTo>
                                      <a:pt x="115" y="52"/>
                                    </a:lnTo>
                                    <a:lnTo>
                                      <a:pt x="112" y="51"/>
                                    </a:lnTo>
                                    <a:lnTo>
                                      <a:pt x="110" y="49"/>
                                    </a:lnTo>
                                    <a:lnTo>
                                      <a:pt x="109" y="48"/>
                                    </a:lnTo>
                                    <a:lnTo>
                                      <a:pt x="108" y="46"/>
                                    </a:lnTo>
                                    <a:lnTo>
                                      <a:pt x="108" y="44"/>
                                    </a:lnTo>
                                    <a:lnTo>
                                      <a:pt x="108" y="43"/>
                                    </a:lnTo>
                                    <a:lnTo>
                                      <a:pt x="107" y="41"/>
                                    </a:lnTo>
                                    <a:lnTo>
                                      <a:pt x="107" y="39"/>
                                    </a:lnTo>
                                    <a:lnTo>
                                      <a:pt x="107" y="37"/>
                                    </a:lnTo>
                                    <a:lnTo>
                                      <a:pt x="106" y="35"/>
                                    </a:lnTo>
                                    <a:lnTo>
                                      <a:pt x="106" y="33"/>
                                    </a:lnTo>
                                    <a:lnTo>
                                      <a:pt x="106" y="31"/>
                                    </a:lnTo>
                                    <a:lnTo>
                                      <a:pt x="105" y="30"/>
                                    </a:lnTo>
                                    <a:lnTo>
                                      <a:pt x="104" y="28"/>
                                    </a:lnTo>
                                    <a:lnTo>
                                      <a:pt x="104" y="26"/>
                                    </a:lnTo>
                                    <a:lnTo>
                                      <a:pt x="104" y="25"/>
                                    </a:lnTo>
                                    <a:lnTo>
                                      <a:pt x="104" y="23"/>
                                    </a:lnTo>
                                    <a:lnTo>
                                      <a:pt x="102" y="21"/>
                                    </a:lnTo>
                                    <a:lnTo>
                                      <a:pt x="102" y="19"/>
                                    </a:lnTo>
                                    <a:lnTo>
                                      <a:pt x="102" y="18"/>
                                    </a:lnTo>
                                    <a:lnTo>
                                      <a:pt x="101" y="16"/>
                                    </a:lnTo>
                                    <a:lnTo>
                                      <a:pt x="101" y="14"/>
                                    </a:lnTo>
                                    <a:lnTo>
                                      <a:pt x="101" y="12"/>
                                    </a:lnTo>
                                    <a:lnTo>
                                      <a:pt x="100" y="10"/>
                                    </a:lnTo>
                                    <a:lnTo>
                                      <a:pt x="99" y="8"/>
                                    </a:lnTo>
                                    <a:lnTo>
                                      <a:pt x="99" y="7"/>
                                    </a:lnTo>
                                    <a:lnTo>
                                      <a:pt x="98" y="5"/>
                                    </a:lnTo>
                                    <a:lnTo>
                                      <a:pt x="97" y="3"/>
                                    </a:lnTo>
                                    <a:lnTo>
                                      <a:pt x="97" y="1"/>
                                    </a:lnTo>
                                    <a:lnTo>
                                      <a:pt x="100" y="1"/>
                                    </a:lnTo>
                                    <a:lnTo>
                                      <a:pt x="101" y="0"/>
                                    </a:lnTo>
                                    <a:lnTo>
                                      <a:pt x="98" y="0"/>
                                    </a:lnTo>
                                    <a:lnTo>
                                      <a:pt x="95" y="1"/>
                                    </a:lnTo>
                                    <a:lnTo>
                                      <a:pt x="92" y="1"/>
                                    </a:lnTo>
                                    <a:lnTo>
                                      <a:pt x="89" y="2"/>
                                    </a:lnTo>
                                    <a:lnTo>
                                      <a:pt x="86" y="3"/>
                                    </a:lnTo>
                                    <a:lnTo>
                                      <a:pt x="86" y="5"/>
                                    </a:lnTo>
                                    <a:lnTo>
                                      <a:pt x="89" y="6"/>
                                    </a:lnTo>
                                    <a:lnTo>
                                      <a:pt x="92" y="7"/>
                                    </a:lnTo>
                                    <a:lnTo>
                                      <a:pt x="93" y="8"/>
                                    </a:lnTo>
                                    <a:lnTo>
                                      <a:pt x="94" y="10"/>
                                    </a:lnTo>
                                    <a:lnTo>
                                      <a:pt x="95" y="12"/>
                                    </a:lnTo>
                                    <a:lnTo>
                                      <a:pt x="95" y="14"/>
                                    </a:lnTo>
                                    <a:lnTo>
                                      <a:pt x="96" y="15"/>
                                    </a:lnTo>
                                    <a:lnTo>
                                      <a:pt x="96" y="17"/>
                                    </a:lnTo>
                                    <a:lnTo>
                                      <a:pt x="96" y="19"/>
                                    </a:lnTo>
                                    <a:lnTo>
                                      <a:pt x="97" y="21"/>
                                    </a:lnTo>
                                    <a:lnTo>
                                      <a:pt x="97" y="22"/>
                                    </a:lnTo>
                                    <a:lnTo>
                                      <a:pt x="97" y="24"/>
                                    </a:lnTo>
                                    <a:lnTo>
                                      <a:pt x="98" y="26"/>
                                    </a:lnTo>
                                    <a:lnTo>
                                      <a:pt x="98" y="28"/>
                                    </a:lnTo>
                                    <a:lnTo>
                                      <a:pt x="98" y="29"/>
                                    </a:lnTo>
                                    <a:lnTo>
                                      <a:pt x="99" y="31"/>
                                    </a:lnTo>
                                    <a:lnTo>
                                      <a:pt x="99" y="33"/>
                                    </a:lnTo>
                                    <a:lnTo>
                                      <a:pt x="100" y="34"/>
                                    </a:lnTo>
                                    <a:lnTo>
                                      <a:pt x="101" y="36"/>
                                    </a:lnTo>
                                    <a:lnTo>
                                      <a:pt x="101" y="38"/>
                                    </a:lnTo>
                                    <a:lnTo>
                                      <a:pt x="102" y="39"/>
                                    </a:lnTo>
                                    <a:lnTo>
                                      <a:pt x="102" y="41"/>
                                    </a:lnTo>
                                    <a:lnTo>
                                      <a:pt x="104" y="43"/>
                                    </a:lnTo>
                                    <a:lnTo>
                                      <a:pt x="104" y="45"/>
                                    </a:lnTo>
                                    <a:lnTo>
                                      <a:pt x="105" y="47"/>
                                    </a:lnTo>
                                    <a:lnTo>
                                      <a:pt x="106" y="49"/>
                                    </a:lnTo>
                                    <a:lnTo>
                                      <a:pt x="106" y="50"/>
                                    </a:lnTo>
                                    <a:lnTo>
                                      <a:pt x="106" y="52"/>
                                    </a:lnTo>
                                    <a:lnTo>
                                      <a:pt x="106" y="54"/>
                                    </a:lnTo>
                                    <a:lnTo>
                                      <a:pt x="107" y="56"/>
                                    </a:lnTo>
                                    <a:lnTo>
                                      <a:pt x="107" y="57"/>
                                    </a:lnTo>
                                    <a:lnTo>
                                      <a:pt x="107" y="59"/>
                                    </a:lnTo>
                                    <a:lnTo>
                                      <a:pt x="107" y="61"/>
                                    </a:lnTo>
                                    <a:lnTo>
                                      <a:pt x="107" y="63"/>
                                    </a:lnTo>
                                    <a:lnTo>
                                      <a:pt x="106" y="64"/>
                                    </a:lnTo>
                                    <a:lnTo>
                                      <a:pt x="104" y="65"/>
                                    </a:lnTo>
                                    <a:lnTo>
                                      <a:pt x="100" y="67"/>
                                    </a:lnTo>
                                    <a:lnTo>
                                      <a:pt x="97" y="68"/>
                                    </a:lnTo>
                                    <a:lnTo>
                                      <a:pt x="94" y="68"/>
                                    </a:lnTo>
                                    <a:lnTo>
                                      <a:pt x="92" y="69"/>
                                    </a:lnTo>
                                    <a:lnTo>
                                      <a:pt x="89" y="69"/>
                                    </a:lnTo>
                                    <a:lnTo>
                                      <a:pt x="86" y="69"/>
                                    </a:lnTo>
                                    <a:lnTo>
                                      <a:pt x="83" y="69"/>
                                    </a:lnTo>
                                    <a:lnTo>
                                      <a:pt x="81" y="69"/>
                                    </a:lnTo>
                                    <a:lnTo>
                                      <a:pt x="75" y="68"/>
                                    </a:lnTo>
                                    <a:lnTo>
                                      <a:pt x="76" y="70"/>
                                    </a:lnTo>
                                    <a:lnTo>
                                      <a:pt x="74" y="71"/>
                                    </a:lnTo>
                                    <a:lnTo>
                                      <a:pt x="75" y="68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grpSp>
                            <p:nvGrpSpPr>
                              <p:cNvPr id="44106" name="Group 8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838" y="1870"/>
                                <a:ext cx="120" cy="88"/>
                                <a:chOff x="4136" y="2718"/>
                                <a:chExt cx="125" cy="80"/>
                              </a:xfrm>
                            </p:grpSpPr>
                            <p:sp>
                              <p:nvSpPr>
                                <p:cNvPr id="44107" name="Oval 8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4136" y="2718"/>
                                  <a:ext cx="125" cy="8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accent2"/>
                                </a:solidFill>
                                <a:ln w="12699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pPr eaLnBrk="1" hangingPunct="1"/>
                                  <a:endParaRPr lang="pt-BR" altLang="pt-BR" sz="1800">
                                    <a:latin typeface="Arial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108" name="Freeform 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69" y="2735"/>
                                  <a:ext cx="23" cy="17"/>
                                </a:xfrm>
                                <a:custGeom>
                                  <a:avLst/>
                                  <a:gdLst>
                                    <a:gd name="T0" fmla="*/ 0 w 23"/>
                                    <a:gd name="T1" fmla="*/ 14 h 17"/>
                                    <a:gd name="T2" fmla="*/ 0 w 23"/>
                                    <a:gd name="T3" fmla="*/ 8 h 17"/>
                                    <a:gd name="T4" fmla="*/ 0 w 23"/>
                                    <a:gd name="T5" fmla="*/ 4 h 17"/>
                                    <a:gd name="T6" fmla="*/ 0 w 23"/>
                                    <a:gd name="T7" fmla="*/ 1 h 17"/>
                                    <a:gd name="T8" fmla="*/ 5 w 23"/>
                                    <a:gd name="T9" fmla="*/ 0 h 17"/>
                                    <a:gd name="T10" fmla="*/ 13 w 23"/>
                                    <a:gd name="T11" fmla="*/ 0 h 17"/>
                                    <a:gd name="T12" fmla="*/ 22 w 23"/>
                                    <a:gd name="T13" fmla="*/ 2 h 17"/>
                                    <a:gd name="T14" fmla="*/ 22 w 23"/>
                                    <a:gd name="T15" fmla="*/ 5 h 17"/>
                                    <a:gd name="T16" fmla="*/ 22 w 23"/>
                                    <a:gd name="T17" fmla="*/ 10 h 17"/>
                                    <a:gd name="T18" fmla="*/ 19 w 23"/>
                                    <a:gd name="T19" fmla="*/ 14 h 17"/>
                                    <a:gd name="T20" fmla="*/ 11 w 23"/>
                                    <a:gd name="T21" fmla="*/ 16 h 17"/>
                                    <a:gd name="T22" fmla="*/ 0 w 23"/>
                                    <a:gd name="T23" fmla="*/ 14 h 17"/>
                                    <a:gd name="T24" fmla="*/ 5 w 23"/>
                                    <a:gd name="T25" fmla="*/ 8 h 17"/>
                                    <a:gd name="T26" fmla="*/ 0 w 23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3"/>
                                    <a:gd name="T43" fmla="*/ 0 h 17"/>
                                    <a:gd name="T44" fmla="*/ 23 w 23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3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2" y="2"/>
                                      </a:lnTo>
                                      <a:lnTo>
                                        <a:pt x="22" y="5"/>
                                      </a:lnTo>
                                      <a:lnTo>
                                        <a:pt x="22" y="10"/>
                                      </a:lnTo>
                                      <a:lnTo>
                                        <a:pt x="19" y="14"/>
                                      </a:lnTo>
                                      <a:lnTo>
                                        <a:pt x="11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09" name="Freeform 8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94" y="2723"/>
                                  <a:ext cx="22" cy="17"/>
                                </a:xfrm>
                                <a:custGeom>
                                  <a:avLst/>
                                  <a:gdLst>
                                    <a:gd name="T0" fmla="*/ 0 w 22"/>
                                    <a:gd name="T1" fmla="*/ 14 h 17"/>
                                    <a:gd name="T2" fmla="*/ 0 w 22"/>
                                    <a:gd name="T3" fmla="*/ 8 h 17"/>
                                    <a:gd name="T4" fmla="*/ 0 w 22"/>
                                    <a:gd name="T5" fmla="*/ 4 h 17"/>
                                    <a:gd name="T6" fmla="*/ 0 w 22"/>
                                    <a:gd name="T7" fmla="*/ 1 h 17"/>
                                    <a:gd name="T8" fmla="*/ 5 w 22"/>
                                    <a:gd name="T9" fmla="*/ 0 h 17"/>
                                    <a:gd name="T10" fmla="*/ 13 w 22"/>
                                    <a:gd name="T11" fmla="*/ 0 h 17"/>
                                    <a:gd name="T12" fmla="*/ 21 w 22"/>
                                    <a:gd name="T13" fmla="*/ 2 h 17"/>
                                    <a:gd name="T14" fmla="*/ 21 w 22"/>
                                    <a:gd name="T15" fmla="*/ 5 h 17"/>
                                    <a:gd name="T16" fmla="*/ 21 w 22"/>
                                    <a:gd name="T17" fmla="*/ 10 h 17"/>
                                    <a:gd name="T18" fmla="*/ 18 w 22"/>
                                    <a:gd name="T19" fmla="*/ 14 h 17"/>
                                    <a:gd name="T20" fmla="*/ 10 w 22"/>
                                    <a:gd name="T21" fmla="*/ 16 h 17"/>
                                    <a:gd name="T22" fmla="*/ 0 w 22"/>
                                    <a:gd name="T23" fmla="*/ 14 h 17"/>
                                    <a:gd name="T24" fmla="*/ 5 w 22"/>
                                    <a:gd name="T25" fmla="*/ 8 h 17"/>
                                    <a:gd name="T26" fmla="*/ 0 w 22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2"/>
                                    <a:gd name="T43" fmla="*/ 0 h 17"/>
                                    <a:gd name="T44" fmla="*/ 22 w 22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2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1" y="2"/>
                                      </a:lnTo>
                                      <a:lnTo>
                                        <a:pt x="21" y="5"/>
                                      </a:lnTo>
                                      <a:lnTo>
                                        <a:pt x="21" y="10"/>
                                      </a:lnTo>
                                      <a:lnTo>
                                        <a:pt x="18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0" name="Freeform 8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24" y="2732"/>
                                  <a:ext cx="23" cy="17"/>
                                </a:xfrm>
                                <a:custGeom>
                                  <a:avLst/>
                                  <a:gdLst>
                                    <a:gd name="T0" fmla="*/ 0 w 23"/>
                                    <a:gd name="T1" fmla="*/ 14 h 17"/>
                                    <a:gd name="T2" fmla="*/ 0 w 23"/>
                                    <a:gd name="T3" fmla="*/ 8 h 17"/>
                                    <a:gd name="T4" fmla="*/ 0 w 23"/>
                                    <a:gd name="T5" fmla="*/ 4 h 17"/>
                                    <a:gd name="T6" fmla="*/ 0 w 23"/>
                                    <a:gd name="T7" fmla="*/ 1 h 17"/>
                                    <a:gd name="T8" fmla="*/ 5 w 23"/>
                                    <a:gd name="T9" fmla="*/ 0 h 17"/>
                                    <a:gd name="T10" fmla="*/ 13 w 23"/>
                                    <a:gd name="T11" fmla="*/ 0 h 17"/>
                                    <a:gd name="T12" fmla="*/ 22 w 23"/>
                                    <a:gd name="T13" fmla="*/ 2 h 17"/>
                                    <a:gd name="T14" fmla="*/ 22 w 23"/>
                                    <a:gd name="T15" fmla="*/ 5 h 17"/>
                                    <a:gd name="T16" fmla="*/ 22 w 23"/>
                                    <a:gd name="T17" fmla="*/ 10 h 17"/>
                                    <a:gd name="T18" fmla="*/ 19 w 23"/>
                                    <a:gd name="T19" fmla="*/ 14 h 17"/>
                                    <a:gd name="T20" fmla="*/ 11 w 23"/>
                                    <a:gd name="T21" fmla="*/ 16 h 17"/>
                                    <a:gd name="T22" fmla="*/ 0 w 23"/>
                                    <a:gd name="T23" fmla="*/ 14 h 17"/>
                                    <a:gd name="T24" fmla="*/ 5 w 23"/>
                                    <a:gd name="T25" fmla="*/ 8 h 17"/>
                                    <a:gd name="T26" fmla="*/ 0 w 23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3"/>
                                    <a:gd name="T43" fmla="*/ 0 h 17"/>
                                    <a:gd name="T44" fmla="*/ 23 w 23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3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2" y="2"/>
                                      </a:lnTo>
                                      <a:lnTo>
                                        <a:pt x="22" y="5"/>
                                      </a:lnTo>
                                      <a:lnTo>
                                        <a:pt x="22" y="10"/>
                                      </a:lnTo>
                                      <a:lnTo>
                                        <a:pt x="19" y="14"/>
                                      </a:lnTo>
                                      <a:lnTo>
                                        <a:pt x="11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1" name="Freeform 8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92" y="2739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2" name="Freeform 9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59" y="2756"/>
                                  <a:ext cx="20" cy="17"/>
                                </a:xfrm>
                                <a:custGeom>
                                  <a:avLst/>
                                  <a:gdLst>
                                    <a:gd name="T0" fmla="*/ 0 w 20"/>
                                    <a:gd name="T1" fmla="*/ 14 h 17"/>
                                    <a:gd name="T2" fmla="*/ 0 w 20"/>
                                    <a:gd name="T3" fmla="*/ 8 h 17"/>
                                    <a:gd name="T4" fmla="*/ 0 w 20"/>
                                    <a:gd name="T5" fmla="*/ 4 h 17"/>
                                    <a:gd name="T6" fmla="*/ 0 w 20"/>
                                    <a:gd name="T7" fmla="*/ 1 h 17"/>
                                    <a:gd name="T8" fmla="*/ 4 w 20"/>
                                    <a:gd name="T9" fmla="*/ 0 h 17"/>
                                    <a:gd name="T10" fmla="*/ 11 w 20"/>
                                    <a:gd name="T11" fmla="*/ 0 h 17"/>
                                    <a:gd name="T12" fmla="*/ 19 w 20"/>
                                    <a:gd name="T13" fmla="*/ 2 h 17"/>
                                    <a:gd name="T14" fmla="*/ 19 w 20"/>
                                    <a:gd name="T15" fmla="*/ 5 h 17"/>
                                    <a:gd name="T16" fmla="*/ 19 w 20"/>
                                    <a:gd name="T17" fmla="*/ 10 h 17"/>
                                    <a:gd name="T18" fmla="*/ 16 w 20"/>
                                    <a:gd name="T19" fmla="*/ 14 h 17"/>
                                    <a:gd name="T20" fmla="*/ 9 w 20"/>
                                    <a:gd name="T21" fmla="*/ 16 h 17"/>
                                    <a:gd name="T22" fmla="*/ 0 w 20"/>
                                    <a:gd name="T23" fmla="*/ 14 h 17"/>
                                    <a:gd name="T24" fmla="*/ 4 w 20"/>
                                    <a:gd name="T25" fmla="*/ 8 h 17"/>
                                    <a:gd name="T26" fmla="*/ 0 w 20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0"/>
                                    <a:gd name="T43" fmla="*/ 0 h 17"/>
                                    <a:gd name="T44" fmla="*/ 20 w 20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0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4" y="0"/>
                                      </a:lnTo>
                                      <a:lnTo>
                                        <a:pt x="11" y="0"/>
                                      </a:lnTo>
                                      <a:lnTo>
                                        <a:pt x="19" y="2"/>
                                      </a:lnTo>
                                      <a:lnTo>
                                        <a:pt x="19" y="5"/>
                                      </a:lnTo>
                                      <a:lnTo>
                                        <a:pt x="19" y="10"/>
                                      </a:lnTo>
                                      <a:lnTo>
                                        <a:pt x="16" y="14"/>
                                      </a:lnTo>
                                      <a:lnTo>
                                        <a:pt x="9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4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3" name="Freeform 9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29" y="2754"/>
                                  <a:ext cx="22" cy="17"/>
                                </a:xfrm>
                                <a:custGeom>
                                  <a:avLst/>
                                  <a:gdLst>
                                    <a:gd name="T0" fmla="*/ 0 w 22"/>
                                    <a:gd name="T1" fmla="*/ 14 h 17"/>
                                    <a:gd name="T2" fmla="*/ 0 w 22"/>
                                    <a:gd name="T3" fmla="*/ 8 h 17"/>
                                    <a:gd name="T4" fmla="*/ 0 w 22"/>
                                    <a:gd name="T5" fmla="*/ 4 h 17"/>
                                    <a:gd name="T6" fmla="*/ 0 w 22"/>
                                    <a:gd name="T7" fmla="*/ 1 h 17"/>
                                    <a:gd name="T8" fmla="*/ 5 w 22"/>
                                    <a:gd name="T9" fmla="*/ 0 h 17"/>
                                    <a:gd name="T10" fmla="*/ 13 w 22"/>
                                    <a:gd name="T11" fmla="*/ 0 h 17"/>
                                    <a:gd name="T12" fmla="*/ 21 w 22"/>
                                    <a:gd name="T13" fmla="*/ 2 h 17"/>
                                    <a:gd name="T14" fmla="*/ 21 w 22"/>
                                    <a:gd name="T15" fmla="*/ 5 h 17"/>
                                    <a:gd name="T16" fmla="*/ 21 w 22"/>
                                    <a:gd name="T17" fmla="*/ 10 h 17"/>
                                    <a:gd name="T18" fmla="*/ 18 w 22"/>
                                    <a:gd name="T19" fmla="*/ 14 h 17"/>
                                    <a:gd name="T20" fmla="*/ 10 w 22"/>
                                    <a:gd name="T21" fmla="*/ 16 h 17"/>
                                    <a:gd name="T22" fmla="*/ 0 w 22"/>
                                    <a:gd name="T23" fmla="*/ 14 h 17"/>
                                    <a:gd name="T24" fmla="*/ 5 w 22"/>
                                    <a:gd name="T25" fmla="*/ 8 h 17"/>
                                    <a:gd name="T26" fmla="*/ 0 w 22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2"/>
                                    <a:gd name="T43" fmla="*/ 0 h 17"/>
                                    <a:gd name="T44" fmla="*/ 22 w 22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2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3" y="0"/>
                                      </a:lnTo>
                                      <a:lnTo>
                                        <a:pt x="21" y="2"/>
                                      </a:lnTo>
                                      <a:lnTo>
                                        <a:pt x="21" y="5"/>
                                      </a:lnTo>
                                      <a:lnTo>
                                        <a:pt x="21" y="10"/>
                                      </a:lnTo>
                                      <a:lnTo>
                                        <a:pt x="18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4" name="Freeform 92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212" y="2766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5" name="Freeform 93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91" y="2757"/>
                                  <a:ext cx="21" cy="17"/>
                                </a:xfrm>
                                <a:custGeom>
                                  <a:avLst/>
                                  <a:gdLst>
                                    <a:gd name="T0" fmla="*/ 0 w 21"/>
                                    <a:gd name="T1" fmla="*/ 14 h 17"/>
                                    <a:gd name="T2" fmla="*/ 0 w 21"/>
                                    <a:gd name="T3" fmla="*/ 8 h 17"/>
                                    <a:gd name="T4" fmla="*/ 0 w 21"/>
                                    <a:gd name="T5" fmla="*/ 4 h 17"/>
                                    <a:gd name="T6" fmla="*/ 0 w 21"/>
                                    <a:gd name="T7" fmla="*/ 1 h 17"/>
                                    <a:gd name="T8" fmla="*/ 5 w 21"/>
                                    <a:gd name="T9" fmla="*/ 0 h 17"/>
                                    <a:gd name="T10" fmla="*/ 12 w 21"/>
                                    <a:gd name="T11" fmla="*/ 0 h 17"/>
                                    <a:gd name="T12" fmla="*/ 20 w 21"/>
                                    <a:gd name="T13" fmla="*/ 2 h 17"/>
                                    <a:gd name="T14" fmla="*/ 20 w 21"/>
                                    <a:gd name="T15" fmla="*/ 5 h 17"/>
                                    <a:gd name="T16" fmla="*/ 20 w 21"/>
                                    <a:gd name="T17" fmla="*/ 10 h 17"/>
                                    <a:gd name="T18" fmla="*/ 17 w 21"/>
                                    <a:gd name="T19" fmla="*/ 14 h 17"/>
                                    <a:gd name="T20" fmla="*/ 10 w 21"/>
                                    <a:gd name="T21" fmla="*/ 16 h 17"/>
                                    <a:gd name="T22" fmla="*/ 0 w 21"/>
                                    <a:gd name="T23" fmla="*/ 14 h 17"/>
                                    <a:gd name="T24" fmla="*/ 5 w 21"/>
                                    <a:gd name="T25" fmla="*/ 8 h 17"/>
                                    <a:gd name="T26" fmla="*/ 0 w 21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1"/>
                                    <a:gd name="T43" fmla="*/ 0 h 17"/>
                                    <a:gd name="T44" fmla="*/ 21 w 21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1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5" y="0"/>
                                      </a:lnTo>
                                      <a:lnTo>
                                        <a:pt x="12" y="0"/>
                                      </a:lnTo>
                                      <a:lnTo>
                                        <a:pt x="20" y="2"/>
                                      </a:lnTo>
                                      <a:lnTo>
                                        <a:pt x="20" y="5"/>
                                      </a:lnTo>
                                      <a:lnTo>
                                        <a:pt x="20" y="10"/>
                                      </a:lnTo>
                                      <a:lnTo>
                                        <a:pt x="17" y="14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5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44116" name="Freeform 94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177" y="2779"/>
                                  <a:ext cx="20" cy="17"/>
                                </a:xfrm>
                                <a:custGeom>
                                  <a:avLst/>
                                  <a:gdLst>
                                    <a:gd name="T0" fmla="*/ 0 w 20"/>
                                    <a:gd name="T1" fmla="*/ 14 h 17"/>
                                    <a:gd name="T2" fmla="*/ 0 w 20"/>
                                    <a:gd name="T3" fmla="*/ 8 h 17"/>
                                    <a:gd name="T4" fmla="*/ 0 w 20"/>
                                    <a:gd name="T5" fmla="*/ 4 h 17"/>
                                    <a:gd name="T6" fmla="*/ 0 w 20"/>
                                    <a:gd name="T7" fmla="*/ 1 h 17"/>
                                    <a:gd name="T8" fmla="*/ 4 w 20"/>
                                    <a:gd name="T9" fmla="*/ 0 h 17"/>
                                    <a:gd name="T10" fmla="*/ 11 w 20"/>
                                    <a:gd name="T11" fmla="*/ 0 h 17"/>
                                    <a:gd name="T12" fmla="*/ 19 w 20"/>
                                    <a:gd name="T13" fmla="*/ 2 h 17"/>
                                    <a:gd name="T14" fmla="*/ 19 w 20"/>
                                    <a:gd name="T15" fmla="*/ 5 h 17"/>
                                    <a:gd name="T16" fmla="*/ 19 w 20"/>
                                    <a:gd name="T17" fmla="*/ 10 h 17"/>
                                    <a:gd name="T18" fmla="*/ 16 w 20"/>
                                    <a:gd name="T19" fmla="*/ 14 h 17"/>
                                    <a:gd name="T20" fmla="*/ 9 w 20"/>
                                    <a:gd name="T21" fmla="*/ 16 h 17"/>
                                    <a:gd name="T22" fmla="*/ 0 w 20"/>
                                    <a:gd name="T23" fmla="*/ 14 h 17"/>
                                    <a:gd name="T24" fmla="*/ 4 w 20"/>
                                    <a:gd name="T25" fmla="*/ 8 h 17"/>
                                    <a:gd name="T26" fmla="*/ 0 w 20"/>
                                    <a:gd name="T27" fmla="*/ 14 h 17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20"/>
                                    <a:gd name="T43" fmla="*/ 0 h 17"/>
                                    <a:gd name="T44" fmla="*/ 20 w 20"/>
                                    <a:gd name="T45" fmla="*/ 17 h 17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20" h="17">
                                      <a:moveTo>
                                        <a:pt x="0" y="14"/>
                                      </a:moveTo>
                                      <a:lnTo>
                                        <a:pt x="0" y="8"/>
                                      </a:lnTo>
                                      <a:lnTo>
                                        <a:pt x="0" y="4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4" y="0"/>
                                      </a:lnTo>
                                      <a:lnTo>
                                        <a:pt x="11" y="0"/>
                                      </a:lnTo>
                                      <a:lnTo>
                                        <a:pt x="19" y="2"/>
                                      </a:lnTo>
                                      <a:lnTo>
                                        <a:pt x="19" y="5"/>
                                      </a:lnTo>
                                      <a:lnTo>
                                        <a:pt x="19" y="10"/>
                                      </a:lnTo>
                                      <a:lnTo>
                                        <a:pt x="16" y="14"/>
                                      </a:lnTo>
                                      <a:lnTo>
                                        <a:pt x="9" y="16"/>
                                      </a:lnTo>
                                      <a:lnTo>
                                        <a:pt x="0" y="14"/>
                                      </a:lnTo>
                                      <a:lnTo>
                                        <a:pt x="4" y="8"/>
                                      </a:lnTo>
                                      <a:lnTo>
                                        <a:pt x="0" y="14"/>
                                      </a:lnTo>
                                    </a:path>
                                  </a:pathLst>
                                </a:custGeom>
                                <a:solidFill>
                                  <a:schemeClr val="accent2"/>
                                </a:solidFill>
                                <a:ln w="12699" cap="rnd">
                                  <a:solidFill>
                                    <a:schemeClr val="bg2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44090" name="Group 9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521" y="1824"/>
                              <a:ext cx="115" cy="91"/>
                              <a:chOff x="3807" y="2676"/>
                              <a:chExt cx="120" cy="83"/>
                            </a:xfrm>
                          </p:grpSpPr>
                          <p:sp>
                            <p:nvSpPr>
                              <p:cNvPr id="44091" name="Oval 9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807" y="2676"/>
                                <a:ext cx="120" cy="83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accent2"/>
                              </a:solidFill>
                              <a:ln w="12699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/>
                                <a:endParaRPr lang="pt-BR" altLang="pt-BR" sz="1800">
                                  <a:latin typeface="Arial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092" name="Freeform 9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40" y="2694"/>
                                <a:ext cx="19" cy="17"/>
                              </a:xfrm>
                              <a:custGeom>
                                <a:avLst/>
                                <a:gdLst>
                                  <a:gd name="T0" fmla="*/ 0 w 19"/>
                                  <a:gd name="T1" fmla="*/ 14 h 17"/>
                                  <a:gd name="T2" fmla="*/ 0 w 19"/>
                                  <a:gd name="T3" fmla="*/ 8 h 17"/>
                                  <a:gd name="T4" fmla="*/ 0 w 19"/>
                                  <a:gd name="T5" fmla="*/ 4 h 17"/>
                                  <a:gd name="T6" fmla="*/ 0 w 19"/>
                                  <a:gd name="T7" fmla="*/ 1 h 17"/>
                                  <a:gd name="T8" fmla="*/ 4 w 19"/>
                                  <a:gd name="T9" fmla="*/ 0 h 17"/>
                                  <a:gd name="T10" fmla="*/ 11 w 19"/>
                                  <a:gd name="T11" fmla="*/ 0 h 17"/>
                                  <a:gd name="T12" fmla="*/ 18 w 19"/>
                                  <a:gd name="T13" fmla="*/ 2 h 17"/>
                                  <a:gd name="T14" fmla="*/ 18 w 19"/>
                                  <a:gd name="T15" fmla="*/ 5 h 17"/>
                                  <a:gd name="T16" fmla="*/ 18 w 19"/>
                                  <a:gd name="T17" fmla="*/ 10 h 17"/>
                                  <a:gd name="T18" fmla="*/ 15 w 19"/>
                                  <a:gd name="T19" fmla="*/ 14 h 17"/>
                                  <a:gd name="T20" fmla="*/ 9 w 19"/>
                                  <a:gd name="T21" fmla="*/ 16 h 17"/>
                                  <a:gd name="T22" fmla="*/ 0 w 19"/>
                                  <a:gd name="T23" fmla="*/ 14 h 17"/>
                                  <a:gd name="T24" fmla="*/ 4 w 19"/>
                                  <a:gd name="T25" fmla="*/ 8 h 17"/>
                                  <a:gd name="T26" fmla="*/ 0 w 19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19"/>
                                  <a:gd name="T43" fmla="*/ 0 h 17"/>
                                  <a:gd name="T44" fmla="*/ 19 w 19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19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8" y="2"/>
                                    </a:lnTo>
                                    <a:lnTo>
                                      <a:pt x="18" y="5"/>
                                    </a:lnTo>
                                    <a:lnTo>
                                      <a:pt x="18" y="10"/>
                                    </a:lnTo>
                                    <a:lnTo>
                                      <a:pt x="15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093" name="Freeform 9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62" y="2683"/>
                                <a:ext cx="21" cy="17"/>
                              </a:xfrm>
                              <a:custGeom>
                                <a:avLst/>
                                <a:gdLst>
                                  <a:gd name="T0" fmla="*/ 0 w 21"/>
                                  <a:gd name="T1" fmla="*/ 14 h 17"/>
                                  <a:gd name="T2" fmla="*/ 0 w 21"/>
                                  <a:gd name="T3" fmla="*/ 8 h 17"/>
                                  <a:gd name="T4" fmla="*/ 0 w 21"/>
                                  <a:gd name="T5" fmla="*/ 4 h 17"/>
                                  <a:gd name="T6" fmla="*/ 0 w 21"/>
                                  <a:gd name="T7" fmla="*/ 1 h 17"/>
                                  <a:gd name="T8" fmla="*/ 5 w 21"/>
                                  <a:gd name="T9" fmla="*/ 0 h 17"/>
                                  <a:gd name="T10" fmla="*/ 12 w 21"/>
                                  <a:gd name="T11" fmla="*/ 0 h 17"/>
                                  <a:gd name="T12" fmla="*/ 20 w 21"/>
                                  <a:gd name="T13" fmla="*/ 2 h 17"/>
                                  <a:gd name="T14" fmla="*/ 20 w 21"/>
                                  <a:gd name="T15" fmla="*/ 5 h 17"/>
                                  <a:gd name="T16" fmla="*/ 20 w 21"/>
                                  <a:gd name="T17" fmla="*/ 10 h 17"/>
                                  <a:gd name="T18" fmla="*/ 17 w 21"/>
                                  <a:gd name="T19" fmla="*/ 14 h 17"/>
                                  <a:gd name="T20" fmla="*/ 10 w 21"/>
                                  <a:gd name="T21" fmla="*/ 16 h 17"/>
                                  <a:gd name="T22" fmla="*/ 0 w 21"/>
                                  <a:gd name="T23" fmla="*/ 14 h 17"/>
                                  <a:gd name="T24" fmla="*/ 5 w 21"/>
                                  <a:gd name="T25" fmla="*/ 8 h 17"/>
                                  <a:gd name="T26" fmla="*/ 0 w 21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1"/>
                                  <a:gd name="T43" fmla="*/ 0 h 17"/>
                                  <a:gd name="T44" fmla="*/ 21 w 21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1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2" y="0"/>
                                    </a:lnTo>
                                    <a:lnTo>
                                      <a:pt x="20" y="2"/>
                                    </a:lnTo>
                                    <a:lnTo>
                                      <a:pt x="20" y="5"/>
                                    </a:lnTo>
                                    <a:lnTo>
                                      <a:pt x="20" y="10"/>
                                    </a:lnTo>
                                    <a:lnTo>
                                      <a:pt x="17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094" name="Freeform 9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95" y="2693"/>
                                <a:ext cx="20" cy="17"/>
                              </a:xfrm>
                              <a:custGeom>
                                <a:avLst/>
                                <a:gdLst>
                                  <a:gd name="T0" fmla="*/ 0 w 20"/>
                                  <a:gd name="T1" fmla="*/ 14 h 17"/>
                                  <a:gd name="T2" fmla="*/ 0 w 20"/>
                                  <a:gd name="T3" fmla="*/ 8 h 17"/>
                                  <a:gd name="T4" fmla="*/ 0 w 20"/>
                                  <a:gd name="T5" fmla="*/ 4 h 17"/>
                                  <a:gd name="T6" fmla="*/ 0 w 20"/>
                                  <a:gd name="T7" fmla="*/ 1 h 17"/>
                                  <a:gd name="T8" fmla="*/ 4 w 20"/>
                                  <a:gd name="T9" fmla="*/ 0 h 17"/>
                                  <a:gd name="T10" fmla="*/ 11 w 20"/>
                                  <a:gd name="T11" fmla="*/ 0 h 17"/>
                                  <a:gd name="T12" fmla="*/ 19 w 20"/>
                                  <a:gd name="T13" fmla="*/ 2 h 17"/>
                                  <a:gd name="T14" fmla="*/ 19 w 20"/>
                                  <a:gd name="T15" fmla="*/ 5 h 17"/>
                                  <a:gd name="T16" fmla="*/ 19 w 20"/>
                                  <a:gd name="T17" fmla="*/ 10 h 17"/>
                                  <a:gd name="T18" fmla="*/ 16 w 20"/>
                                  <a:gd name="T19" fmla="*/ 14 h 17"/>
                                  <a:gd name="T20" fmla="*/ 9 w 20"/>
                                  <a:gd name="T21" fmla="*/ 16 h 17"/>
                                  <a:gd name="T22" fmla="*/ 0 w 20"/>
                                  <a:gd name="T23" fmla="*/ 14 h 17"/>
                                  <a:gd name="T24" fmla="*/ 4 w 20"/>
                                  <a:gd name="T25" fmla="*/ 8 h 17"/>
                                  <a:gd name="T26" fmla="*/ 0 w 20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0"/>
                                  <a:gd name="T43" fmla="*/ 0 h 17"/>
                                  <a:gd name="T44" fmla="*/ 20 w 20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0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9" y="2"/>
                                    </a:lnTo>
                                    <a:lnTo>
                                      <a:pt x="19" y="5"/>
                                    </a:lnTo>
                                    <a:lnTo>
                                      <a:pt x="19" y="10"/>
                                    </a:lnTo>
                                    <a:lnTo>
                                      <a:pt x="16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095" name="Freeform 10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58" y="2700"/>
                                <a:ext cx="23" cy="17"/>
                              </a:xfrm>
                              <a:custGeom>
                                <a:avLst/>
                                <a:gdLst>
                                  <a:gd name="T0" fmla="*/ 0 w 23"/>
                                  <a:gd name="T1" fmla="*/ 14 h 17"/>
                                  <a:gd name="T2" fmla="*/ 0 w 23"/>
                                  <a:gd name="T3" fmla="*/ 8 h 17"/>
                                  <a:gd name="T4" fmla="*/ 0 w 23"/>
                                  <a:gd name="T5" fmla="*/ 4 h 17"/>
                                  <a:gd name="T6" fmla="*/ 0 w 23"/>
                                  <a:gd name="T7" fmla="*/ 1 h 17"/>
                                  <a:gd name="T8" fmla="*/ 5 w 23"/>
                                  <a:gd name="T9" fmla="*/ 0 h 17"/>
                                  <a:gd name="T10" fmla="*/ 13 w 23"/>
                                  <a:gd name="T11" fmla="*/ 0 h 17"/>
                                  <a:gd name="T12" fmla="*/ 22 w 23"/>
                                  <a:gd name="T13" fmla="*/ 2 h 17"/>
                                  <a:gd name="T14" fmla="*/ 22 w 23"/>
                                  <a:gd name="T15" fmla="*/ 5 h 17"/>
                                  <a:gd name="T16" fmla="*/ 22 w 23"/>
                                  <a:gd name="T17" fmla="*/ 10 h 17"/>
                                  <a:gd name="T18" fmla="*/ 19 w 23"/>
                                  <a:gd name="T19" fmla="*/ 14 h 17"/>
                                  <a:gd name="T20" fmla="*/ 11 w 23"/>
                                  <a:gd name="T21" fmla="*/ 16 h 17"/>
                                  <a:gd name="T22" fmla="*/ 0 w 23"/>
                                  <a:gd name="T23" fmla="*/ 14 h 17"/>
                                  <a:gd name="T24" fmla="*/ 5 w 23"/>
                                  <a:gd name="T25" fmla="*/ 8 h 17"/>
                                  <a:gd name="T26" fmla="*/ 0 w 23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3"/>
                                  <a:gd name="T43" fmla="*/ 0 h 17"/>
                                  <a:gd name="T44" fmla="*/ 23 w 23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3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2" y="2"/>
                                    </a:lnTo>
                                    <a:lnTo>
                                      <a:pt x="22" y="5"/>
                                    </a:lnTo>
                                    <a:lnTo>
                                      <a:pt x="22" y="10"/>
                                    </a:lnTo>
                                    <a:lnTo>
                                      <a:pt x="19" y="14"/>
                                    </a:lnTo>
                                    <a:lnTo>
                                      <a:pt x="11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096" name="Freeform 10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26" y="2715"/>
                                <a:ext cx="23" cy="17"/>
                              </a:xfrm>
                              <a:custGeom>
                                <a:avLst/>
                                <a:gdLst>
                                  <a:gd name="T0" fmla="*/ 0 w 23"/>
                                  <a:gd name="T1" fmla="*/ 14 h 17"/>
                                  <a:gd name="T2" fmla="*/ 0 w 23"/>
                                  <a:gd name="T3" fmla="*/ 8 h 17"/>
                                  <a:gd name="T4" fmla="*/ 0 w 23"/>
                                  <a:gd name="T5" fmla="*/ 4 h 17"/>
                                  <a:gd name="T6" fmla="*/ 0 w 23"/>
                                  <a:gd name="T7" fmla="*/ 1 h 17"/>
                                  <a:gd name="T8" fmla="*/ 5 w 23"/>
                                  <a:gd name="T9" fmla="*/ 0 h 17"/>
                                  <a:gd name="T10" fmla="*/ 13 w 23"/>
                                  <a:gd name="T11" fmla="*/ 0 h 17"/>
                                  <a:gd name="T12" fmla="*/ 22 w 23"/>
                                  <a:gd name="T13" fmla="*/ 2 h 17"/>
                                  <a:gd name="T14" fmla="*/ 22 w 23"/>
                                  <a:gd name="T15" fmla="*/ 5 h 17"/>
                                  <a:gd name="T16" fmla="*/ 22 w 23"/>
                                  <a:gd name="T17" fmla="*/ 10 h 17"/>
                                  <a:gd name="T18" fmla="*/ 19 w 23"/>
                                  <a:gd name="T19" fmla="*/ 14 h 17"/>
                                  <a:gd name="T20" fmla="*/ 11 w 23"/>
                                  <a:gd name="T21" fmla="*/ 16 h 17"/>
                                  <a:gd name="T22" fmla="*/ 0 w 23"/>
                                  <a:gd name="T23" fmla="*/ 14 h 17"/>
                                  <a:gd name="T24" fmla="*/ 5 w 23"/>
                                  <a:gd name="T25" fmla="*/ 8 h 17"/>
                                  <a:gd name="T26" fmla="*/ 0 w 23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3"/>
                                  <a:gd name="T43" fmla="*/ 0 h 17"/>
                                  <a:gd name="T44" fmla="*/ 23 w 23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3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2" y="2"/>
                                    </a:lnTo>
                                    <a:lnTo>
                                      <a:pt x="22" y="5"/>
                                    </a:lnTo>
                                    <a:lnTo>
                                      <a:pt x="22" y="10"/>
                                    </a:lnTo>
                                    <a:lnTo>
                                      <a:pt x="19" y="14"/>
                                    </a:lnTo>
                                    <a:lnTo>
                                      <a:pt x="11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097" name="Freeform 10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97" y="2713"/>
                                <a:ext cx="20" cy="17"/>
                              </a:xfrm>
                              <a:custGeom>
                                <a:avLst/>
                                <a:gdLst>
                                  <a:gd name="T0" fmla="*/ 0 w 20"/>
                                  <a:gd name="T1" fmla="*/ 14 h 17"/>
                                  <a:gd name="T2" fmla="*/ 0 w 20"/>
                                  <a:gd name="T3" fmla="*/ 8 h 17"/>
                                  <a:gd name="T4" fmla="*/ 0 w 20"/>
                                  <a:gd name="T5" fmla="*/ 4 h 17"/>
                                  <a:gd name="T6" fmla="*/ 0 w 20"/>
                                  <a:gd name="T7" fmla="*/ 1 h 17"/>
                                  <a:gd name="T8" fmla="*/ 4 w 20"/>
                                  <a:gd name="T9" fmla="*/ 0 h 17"/>
                                  <a:gd name="T10" fmla="*/ 11 w 20"/>
                                  <a:gd name="T11" fmla="*/ 0 h 17"/>
                                  <a:gd name="T12" fmla="*/ 19 w 20"/>
                                  <a:gd name="T13" fmla="*/ 2 h 17"/>
                                  <a:gd name="T14" fmla="*/ 19 w 20"/>
                                  <a:gd name="T15" fmla="*/ 5 h 17"/>
                                  <a:gd name="T16" fmla="*/ 19 w 20"/>
                                  <a:gd name="T17" fmla="*/ 10 h 17"/>
                                  <a:gd name="T18" fmla="*/ 16 w 20"/>
                                  <a:gd name="T19" fmla="*/ 14 h 17"/>
                                  <a:gd name="T20" fmla="*/ 9 w 20"/>
                                  <a:gd name="T21" fmla="*/ 16 h 17"/>
                                  <a:gd name="T22" fmla="*/ 0 w 20"/>
                                  <a:gd name="T23" fmla="*/ 14 h 17"/>
                                  <a:gd name="T24" fmla="*/ 4 w 20"/>
                                  <a:gd name="T25" fmla="*/ 8 h 17"/>
                                  <a:gd name="T26" fmla="*/ 0 w 20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0"/>
                                  <a:gd name="T43" fmla="*/ 0 h 17"/>
                                  <a:gd name="T44" fmla="*/ 20 w 20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0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4" y="0"/>
                                    </a:lnTo>
                                    <a:lnTo>
                                      <a:pt x="11" y="0"/>
                                    </a:lnTo>
                                    <a:lnTo>
                                      <a:pt x="19" y="2"/>
                                    </a:lnTo>
                                    <a:lnTo>
                                      <a:pt x="19" y="5"/>
                                    </a:lnTo>
                                    <a:lnTo>
                                      <a:pt x="19" y="10"/>
                                    </a:lnTo>
                                    <a:lnTo>
                                      <a:pt x="16" y="14"/>
                                    </a:lnTo>
                                    <a:lnTo>
                                      <a:pt x="9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4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098" name="Freeform 10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80" y="2726"/>
                                <a:ext cx="21" cy="17"/>
                              </a:xfrm>
                              <a:custGeom>
                                <a:avLst/>
                                <a:gdLst>
                                  <a:gd name="T0" fmla="*/ 0 w 21"/>
                                  <a:gd name="T1" fmla="*/ 14 h 17"/>
                                  <a:gd name="T2" fmla="*/ 0 w 21"/>
                                  <a:gd name="T3" fmla="*/ 8 h 17"/>
                                  <a:gd name="T4" fmla="*/ 0 w 21"/>
                                  <a:gd name="T5" fmla="*/ 4 h 17"/>
                                  <a:gd name="T6" fmla="*/ 0 w 21"/>
                                  <a:gd name="T7" fmla="*/ 1 h 17"/>
                                  <a:gd name="T8" fmla="*/ 5 w 21"/>
                                  <a:gd name="T9" fmla="*/ 0 h 17"/>
                                  <a:gd name="T10" fmla="*/ 12 w 21"/>
                                  <a:gd name="T11" fmla="*/ 0 h 17"/>
                                  <a:gd name="T12" fmla="*/ 20 w 21"/>
                                  <a:gd name="T13" fmla="*/ 2 h 17"/>
                                  <a:gd name="T14" fmla="*/ 20 w 21"/>
                                  <a:gd name="T15" fmla="*/ 5 h 17"/>
                                  <a:gd name="T16" fmla="*/ 20 w 21"/>
                                  <a:gd name="T17" fmla="*/ 10 h 17"/>
                                  <a:gd name="T18" fmla="*/ 17 w 21"/>
                                  <a:gd name="T19" fmla="*/ 14 h 17"/>
                                  <a:gd name="T20" fmla="*/ 10 w 21"/>
                                  <a:gd name="T21" fmla="*/ 16 h 17"/>
                                  <a:gd name="T22" fmla="*/ 0 w 21"/>
                                  <a:gd name="T23" fmla="*/ 14 h 17"/>
                                  <a:gd name="T24" fmla="*/ 5 w 21"/>
                                  <a:gd name="T25" fmla="*/ 8 h 17"/>
                                  <a:gd name="T26" fmla="*/ 0 w 21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1"/>
                                  <a:gd name="T43" fmla="*/ 0 h 17"/>
                                  <a:gd name="T44" fmla="*/ 21 w 21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1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2" y="0"/>
                                    </a:lnTo>
                                    <a:lnTo>
                                      <a:pt x="20" y="2"/>
                                    </a:lnTo>
                                    <a:lnTo>
                                      <a:pt x="20" y="5"/>
                                    </a:lnTo>
                                    <a:lnTo>
                                      <a:pt x="20" y="10"/>
                                    </a:lnTo>
                                    <a:lnTo>
                                      <a:pt x="17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099" name="Freeform 104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58" y="2718"/>
                                <a:ext cx="23" cy="17"/>
                              </a:xfrm>
                              <a:custGeom>
                                <a:avLst/>
                                <a:gdLst>
                                  <a:gd name="T0" fmla="*/ 0 w 23"/>
                                  <a:gd name="T1" fmla="*/ 14 h 17"/>
                                  <a:gd name="T2" fmla="*/ 0 w 23"/>
                                  <a:gd name="T3" fmla="*/ 8 h 17"/>
                                  <a:gd name="T4" fmla="*/ 0 w 23"/>
                                  <a:gd name="T5" fmla="*/ 4 h 17"/>
                                  <a:gd name="T6" fmla="*/ 0 w 23"/>
                                  <a:gd name="T7" fmla="*/ 1 h 17"/>
                                  <a:gd name="T8" fmla="*/ 5 w 23"/>
                                  <a:gd name="T9" fmla="*/ 0 h 17"/>
                                  <a:gd name="T10" fmla="*/ 13 w 23"/>
                                  <a:gd name="T11" fmla="*/ 0 h 17"/>
                                  <a:gd name="T12" fmla="*/ 22 w 23"/>
                                  <a:gd name="T13" fmla="*/ 2 h 17"/>
                                  <a:gd name="T14" fmla="*/ 22 w 23"/>
                                  <a:gd name="T15" fmla="*/ 5 h 17"/>
                                  <a:gd name="T16" fmla="*/ 22 w 23"/>
                                  <a:gd name="T17" fmla="*/ 10 h 17"/>
                                  <a:gd name="T18" fmla="*/ 19 w 23"/>
                                  <a:gd name="T19" fmla="*/ 14 h 17"/>
                                  <a:gd name="T20" fmla="*/ 11 w 23"/>
                                  <a:gd name="T21" fmla="*/ 16 h 17"/>
                                  <a:gd name="T22" fmla="*/ 0 w 23"/>
                                  <a:gd name="T23" fmla="*/ 14 h 17"/>
                                  <a:gd name="T24" fmla="*/ 5 w 23"/>
                                  <a:gd name="T25" fmla="*/ 8 h 17"/>
                                  <a:gd name="T26" fmla="*/ 0 w 23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3"/>
                                  <a:gd name="T43" fmla="*/ 0 h 17"/>
                                  <a:gd name="T44" fmla="*/ 23 w 23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3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3" y="0"/>
                                    </a:lnTo>
                                    <a:lnTo>
                                      <a:pt x="22" y="2"/>
                                    </a:lnTo>
                                    <a:lnTo>
                                      <a:pt x="22" y="5"/>
                                    </a:lnTo>
                                    <a:lnTo>
                                      <a:pt x="22" y="10"/>
                                    </a:lnTo>
                                    <a:lnTo>
                                      <a:pt x="19" y="14"/>
                                    </a:lnTo>
                                    <a:lnTo>
                                      <a:pt x="11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44100" name="Freeform 10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43" y="2737"/>
                                <a:ext cx="21" cy="17"/>
                              </a:xfrm>
                              <a:custGeom>
                                <a:avLst/>
                                <a:gdLst>
                                  <a:gd name="T0" fmla="*/ 0 w 21"/>
                                  <a:gd name="T1" fmla="*/ 14 h 17"/>
                                  <a:gd name="T2" fmla="*/ 0 w 21"/>
                                  <a:gd name="T3" fmla="*/ 8 h 17"/>
                                  <a:gd name="T4" fmla="*/ 0 w 21"/>
                                  <a:gd name="T5" fmla="*/ 4 h 17"/>
                                  <a:gd name="T6" fmla="*/ 0 w 21"/>
                                  <a:gd name="T7" fmla="*/ 1 h 17"/>
                                  <a:gd name="T8" fmla="*/ 5 w 21"/>
                                  <a:gd name="T9" fmla="*/ 0 h 17"/>
                                  <a:gd name="T10" fmla="*/ 12 w 21"/>
                                  <a:gd name="T11" fmla="*/ 0 h 17"/>
                                  <a:gd name="T12" fmla="*/ 20 w 21"/>
                                  <a:gd name="T13" fmla="*/ 2 h 17"/>
                                  <a:gd name="T14" fmla="*/ 20 w 21"/>
                                  <a:gd name="T15" fmla="*/ 5 h 17"/>
                                  <a:gd name="T16" fmla="*/ 20 w 21"/>
                                  <a:gd name="T17" fmla="*/ 10 h 17"/>
                                  <a:gd name="T18" fmla="*/ 17 w 21"/>
                                  <a:gd name="T19" fmla="*/ 14 h 17"/>
                                  <a:gd name="T20" fmla="*/ 10 w 21"/>
                                  <a:gd name="T21" fmla="*/ 16 h 17"/>
                                  <a:gd name="T22" fmla="*/ 0 w 21"/>
                                  <a:gd name="T23" fmla="*/ 14 h 17"/>
                                  <a:gd name="T24" fmla="*/ 5 w 21"/>
                                  <a:gd name="T25" fmla="*/ 8 h 17"/>
                                  <a:gd name="T26" fmla="*/ 0 w 21"/>
                                  <a:gd name="T27" fmla="*/ 14 h 17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w 21"/>
                                  <a:gd name="T43" fmla="*/ 0 h 17"/>
                                  <a:gd name="T44" fmla="*/ 21 w 21"/>
                                  <a:gd name="T45" fmla="*/ 17 h 17"/>
                                </a:gdLst>
                                <a:ahLst/>
                                <a:cxnLst>
                                  <a:cxn ang="T28">
                                    <a:pos x="T0" y="T1"/>
                                  </a:cxn>
                                  <a:cxn ang="T29">
                                    <a:pos x="T2" y="T3"/>
                                  </a:cxn>
                                  <a:cxn ang="T30">
                                    <a:pos x="T4" y="T5"/>
                                  </a:cxn>
                                  <a:cxn ang="T31">
                                    <a:pos x="T6" y="T7"/>
                                  </a:cxn>
                                  <a:cxn ang="T32">
                                    <a:pos x="T8" y="T9"/>
                                  </a:cxn>
                                  <a:cxn ang="T33">
                                    <a:pos x="T10" y="T11"/>
                                  </a:cxn>
                                  <a:cxn ang="T34">
                                    <a:pos x="T12" y="T13"/>
                                  </a:cxn>
                                  <a:cxn ang="T35">
                                    <a:pos x="T14" y="T15"/>
                                  </a:cxn>
                                  <a:cxn ang="T36">
                                    <a:pos x="T16" y="T17"/>
                                  </a:cxn>
                                  <a:cxn ang="T37">
                                    <a:pos x="T18" y="T19"/>
                                  </a:cxn>
                                  <a:cxn ang="T38">
                                    <a:pos x="T20" y="T21"/>
                                  </a:cxn>
                                  <a:cxn ang="T39">
                                    <a:pos x="T22" y="T23"/>
                                  </a:cxn>
                                  <a:cxn ang="T40">
                                    <a:pos x="T24" y="T25"/>
                                  </a:cxn>
                                  <a:cxn ang="T41">
                                    <a:pos x="T26" y="T27"/>
                                  </a:cxn>
                                </a:cxnLst>
                                <a:rect l="T42" t="T43" r="T44" b="T45"/>
                                <a:pathLst>
                                  <a:path w="21" h="17">
                                    <a:moveTo>
                                      <a:pt x="0" y="14"/>
                                    </a:moveTo>
                                    <a:lnTo>
                                      <a:pt x="0" y="8"/>
                                    </a:lnTo>
                                    <a:lnTo>
                                      <a:pt x="0" y="4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5" y="0"/>
                                    </a:lnTo>
                                    <a:lnTo>
                                      <a:pt x="12" y="0"/>
                                    </a:lnTo>
                                    <a:lnTo>
                                      <a:pt x="20" y="2"/>
                                    </a:lnTo>
                                    <a:lnTo>
                                      <a:pt x="20" y="5"/>
                                    </a:lnTo>
                                    <a:lnTo>
                                      <a:pt x="20" y="10"/>
                                    </a:lnTo>
                                    <a:lnTo>
                                      <a:pt x="17" y="14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5" y="8"/>
                                    </a:lnTo>
                                    <a:lnTo>
                                      <a:pt x="0" y="14"/>
                                    </a:lnTo>
                                  </a:path>
                                </a:pathLst>
                              </a:custGeom>
                              <a:solidFill>
                                <a:schemeClr val="accent2"/>
                              </a:solidFill>
                              <a:ln w="12699" cap="rnd">
                                <a:solidFill>
                                  <a:schemeClr val="bg2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</p:grpSp>
                      </p:grpSp>
                    </p:grpSp>
                    <p:sp>
                      <p:nvSpPr>
                        <p:cNvPr id="44081" name="Text Box 10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928"/>
                          <a:ext cx="177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defRPr sz="32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50000"/>
                            </a:spcBef>
                          </a:pPr>
                          <a:r>
                            <a:rPr lang="pt-BR" altLang="pt-BR" sz="2400" b="1">
                              <a:solidFill>
                                <a:schemeClr val="accent2"/>
                              </a:solidFill>
                            </a:rPr>
                            <a:t>FITOPLANCTÔN</a:t>
                          </a:r>
                        </a:p>
                      </p:txBody>
                    </p:sp>
                  </p:grpSp>
                  <p:grpSp>
                    <p:nvGrpSpPr>
                      <p:cNvPr id="44062" name="Group 1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20" y="2208"/>
                        <a:ext cx="1728" cy="816"/>
                        <a:chOff x="2976" y="1392"/>
                        <a:chExt cx="1728" cy="816"/>
                      </a:xfrm>
                    </p:grpSpPr>
                    <p:grpSp>
                      <p:nvGrpSpPr>
                        <p:cNvPr id="44069" name="Group 10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60" y="1536"/>
                          <a:ext cx="413" cy="349"/>
                          <a:chOff x="3599" y="956"/>
                          <a:chExt cx="413" cy="349"/>
                        </a:xfrm>
                      </p:grpSpPr>
                      <p:sp>
                        <p:nvSpPr>
                          <p:cNvPr id="44076" name="Freeform 10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64" y="977"/>
                            <a:ext cx="133" cy="161"/>
                          </a:xfrm>
                          <a:custGeom>
                            <a:avLst/>
                            <a:gdLst>
                              <a:gd name="T0" fmla="*/ 13 w 138"/>
                              <a:gd name="T1" fmla="*/ 193 h 147"/>
                              <a:gd name="T2" fmla="*/ 13 w 138"/>
                              <a:gd name="T3" fmla="*/ 217 h 147"/>
                              <a:gd name="T4" fmla="*/ 11 w 138"/>
                              <a:gd name="T5" fmla="*/ 243 h 147"/>
                              <a:gd name="T6" fmla="*/ 5 w 138"/>
                              <a:gd name="T7" fmla="*/ 277 h 147"/>
                              <a:gd name="T8" fmla="*/ 2 w 138"/>
                              <a:gd name="T9" fmla="*/ 303 h 147"/>
                              <a:gd name="T10" fmla="*/ 8 w 138"/>
                              <a:gd name="T11" fmla="*/ 332 h 147"/>
                              <a:gd name="T12" fmla="*/ 13 w 138"/>
                              <a:gd name="T13" fmla="*/ 357 h 147"/>
                              <a:gd name="T14" fmla="*/ 13 w 138"/>
                              <a:gd name="T15" fmla="*/ 388 h 147"/>
                              <a:gd name="T16" fmla="*/ 8 w 138"/>
                              <a:gd name="T17" fmla="*/ 417 h 147"/>
                              <a:gd name="T18" fmla="*/ 4 w 138"/>
                              <a:gd name="T19" fmla="*/ 442 h 147"/>
                              <a:gd name="T20" fmla="*/ 0 w 138"/>
                              <a:gd name="T21" fmla="*/ 478 h 147"/>
                              <a:gd name="T22" fmla="*/ 11 w 138"/>
                              <a:gd name="T23" fmla="*/ 451 h 147"/>
                              <a:gd name="T24" fmla="*/ 13 w 138"/>
                              <a:gd name="T25" fmla="*/ 425 h 147"/>
                              <a:gd name="T26" fmla="*/ 13 w 138"/>
                              <a:gd name="T27" fmla="*/ 398 h 147"/>
                              <a:gd name="T28" fmla="*/ 21 w 138"/>
                              <a:gd name="T29" fmla="*/ 369 h 147"/>
                              <a:gd name="T30" fmla="*/ 30 w 138"/>
                              <a:gd name="T31" fmla="*/ 369 h 147"/>
                              <a:gd name="T32" fmla="*/ 36 w 138"/>
                              <a:gd name="T33" fmla="*/ 369 h 147"/>
                              <a:gd name="T34" fmla="*/ 44 w 138"/>
                              <a:gd name="T35" fmla="*/ 342 h 147"/>
                              <a:gd name="T36" fmla="*/ 50 w 138"/>
                              <a:gd name="T37" fmla="*/ 313 h 147"/>
                              <a:gd name="T38" fmla="*/ 53 w 138"/>
                              <a:gd name="T39" fmla="*/ 303 h 147"/>
                              <a:gd name="T40" fmla="*/ 47 w 138"/>
                              <a:gd name="T41" fmla="*/ 319 h 147"/>
                              <a:gd name="T42" fmla="*/ 49 w 138"/>
                              <a:gd name="T43" fmla="*/ 337 h 147"/>
                              <a:gd name="T44" fmla="*/ 51 w 138"/>
                              <a:gd name="T45" fmla="*/ 312 h 147"/>
                              <a:gd name="T46" fmla="*/ 53 w 138"/>
                              <a:gd name="T47" fmla="*/ 281 h 147"/>
                              <a:gd name="T48" fmla="*/ 57 w 138"/>
                              <a:gd name="T49" fmla="*/ 254 h 147"/>
                              <a:gd name="T50" fmla="*/ 62 w 138"/>
                              <a:gd name="T51" fmla="*/ 231 h 147"/>
                              <a:gd name="T52" fmla="*/ 66 w 138"/>
                              <a:gd name="T53" fmla="*/ 197 h 147"/>
                              <a:gd name="T54" fmla="*/ 72 w 138"/>
                              <a:gd name="T55" fmla="*/ 176 h 147"/>
                              <a:gd name="T56" fmla="*/ 80 w 138"/>
                              <a:gd name="T57" fmla="*/ 148 h 147"/>
                              <a:gd name="T58" fmla="*/ 84 w 138"/>
                              <a:gd name="T59" fmla="*/ 114 h 147"/>
                              <a:gd name="T60" fmla="*/ 80 w 138"/>
                              <a:gd name="T61" fmla="*/ 126 h 147"/>
                              <a:gd name="T62" fmla="*/ 71 w 138"/>
                              <a:gd name="T63" fmla="*/ 150 h 147"/>
                              <a:gd name="T64" fmla="*/ 64 w 138"/>
                              <a:gd name="T65" fmla="*/ 166 h 147"/>
                              <a:gd name="T66" fmla="*/ 61 w 138"/>
                              <a:gd name="T67" fmla="*/ 161 h 147"/>
                              <a:gd name="T68" fmla="*/ 63 w 138"/>
                              <a:gd name="T69" fmla="*/ 125 h 147"/>
                              <a:gd name="T70" fmla="*/ 67 w 138"/>
                              <a:gd name="T71" fmla="*/ 96 h 147"/>
                              <a:gd name="T72" fmla="*/ 68 w 138"/>
                              <a:gd name="T73" fmla="*/ 65 h 147"/>
                              <a:gd name="T74" fmla="*/ 65 w 138"/>
                              <a:gd name="T75" fmla="*/ 67 h 147"/>
                              <a:gd name="T76" fmla="*/ 61 w 138"/>
                              <a:gd name="T77" fmla="*/ 96 h 147"/>
                              <a:gd name="T78" fmla="*/ 56 w 138"/>
                              <a:gd name="T79" fmla="*/ 125 h 147"/>
                              <a:gd name="T80" fmla="*/ 49 w 138"/>
                              <a:gd name="T81" fmla="*/ 150 h 147"/>
                              <a:gd name="T82" fmla="*/ 45 w 138"/>
                              <a:gd name="T83" fmla="*/ 137 h 147"/>
                              <a:gd name="T84" fmla="*/ 47 w 138"/>
                              <a:gd name="T85" fmla="*/ 104 h 147"/>
                              <a:gd name="T86" fmla="*/ 55 w 138"/>
                              <a:gd name="T87" fmla="*/ 71 h 147"/>
                              <a:gd name="T88" fmla="*/ 59 w 138"/>
                              <a:gd name="T89" fmla="*/ 45 h 147"/>
                              <a:gd name="T90" fmla="*/ 53 w 138"/>
                              <a:gd name="T91" fmla="*/ 45 h 147"/>
                              <a:gd name="T92" fmla="*/ 45 w 138"/>
                              <a:gd name="T93" fmla="*/ 67 h 147"/>
                              <a:gd name="T94" fmla="*/ 42 w 138"/>
                              <a:gd name="T95" fmla="*/ 93 h 147"/>
                              <a:gd name="T96" fmla="*/ 39 w 138"/>
                              <a:gd name="T97" fmla="*/ 115 h 147"/>
                              <a:gd name="T98" fmla="*/ 35 w 138"/>
                              <a:gd name="T99" fmla="*/ 125 h 147"/>
                              <a:gd name="T100" fmla="*/ 34 w 138"/>
                              <a:gd name="T101" fmla="*/ 96 h 147"/>
                              <a:gd name="T102" fmla="*/ 34 w 138"/>
                              <a:gd name="T103" fmla="*/ 67 h 147"/>
                              <a:gd name="T104" fmla="*/ 36 w 138"/>
                              <a:gd name="T105" fmla="*/ 34 h 147"/>
                              <a:gd name="T106" fmla="*/ 39 w 138"/>
                              <a:gd name="T107" fmla="*/ 3 h 147"/>
                              <a:gd name="T108" fmla="*/ 35 w 138"/>
                              <a:gd name="T109" fmla="*/ 4 h 147"/>
                              <a:gd name="T110" fmla="*/ 32 w 138"/>
                              <a:gd name="T111" fmla="*/ 41 h 147"/>
                              <a:gd name="T112" fmla="*/ 28 w 138"/>
                              <a:gd name="T113" fmla="*/ 71 h 147"/>
                              <a:gd name="T114" fmla="*/ 22 w 138"/>
                              <a:gd name="T115" fmla="*/ 102 h 147"/>
                              <a:gd name="T116" fmla="*/ 19 w 138"/>
                              <a:gd name="T117" fmla="*/ 126 h 147"/>
                              <a:gd name="T118" fmla="*/ 17 w 138"/>
                              <a:gd name="T119" fmla="*/ 161 h 147"/>
                              <a:gd name="T120" fmla="*/ 13 w 138"/>
                              <a:gd name="T121" fmla="*/ 181 h 147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60000 65536"/>
                              <a:gd name="T178" fmla="*/ 0 60000 65536"/>
                              <a:gd name="T179" fmla="*/ 0 60000 65536"/>
                              <a:gd name="T180" fmla="*/ 0 60000 65536"/>
                              <a:gd name="T181" fmla="*/ 0 60000 65536"/>
                              <a:gd name="T182" fmla="*/ 0 60000 65536"/>
                              <a:gd name="T183" fmla="*/ 0 w 138"/>
                              <a:gd name="T184" fmla="*/ 0 h 147"/>
                              <a:gd name="T185" fmla="*/ 138 w 138"/>
                              <a:gd name="T186" fmla="*/ 147 h 147"/>
                            </a:gdLst>
                            <a:ahLst/>
                            <a:cxnLst>
                              <a:cxn ang="T122">
                                <a:pos x="T0" y="T1"/>
                              </a:cxn>
                              <a:cxn ang="T123">
                                <a:pos x="T2" y="T3"/>
                              </a:cxn>
                              <a:cxn ang="T124">
                                <a:pos x="T4" y="T5"/>
                              </a:cxn>
                              <a:cxn ang="T125">
                                <a:pos x="T6" y="T7"/>
                              </a:cxn>
                              <a:cxn ang="T126">
                                <a:pos x="T8" y="T9"/>
                              </a:cxn>
                              <a:cxn ang="T127">
                                <a:pos x="T10" y="T11"/>
                              </a:cxn>
                              <a:cxn ang="T128">
                                <a:pos x="T12" y="T13"/>
                              </a:cxn>
                              <a:cxn ang="T129">
                                <a:pos x="T14" y="T15"/>
                              </a:cxn>
                              <a:cxn ang="T130">
                                <a:pos x="T16" y="T17"/>
                              </a:cxn>
                              <a:cxn ang="T131">
                                <a:pos x="T18" y="T19"/>
                              </a:cxn>
                              <a:cxn ang="T132">
                                <a:pos x="T20" y="T21"/>
                              </a:cxn>
                              <a:cxn ang="T133">
                                <a:pos x="T22" y="T23"/>
                              </a:cxn>
                              <a:cxn ang="T134">
                                <a:pos x="T24" y="T25"/>
                              </a:cxn>
                              <a:cxn ang="T135">
                                <a:pos x="T26" y="T27"/>
                              </a:cxn>
                              <a:cxn ang="T136">
                                <a:pos x="T28" y="T29"/>
                              </a:cxn>
                              <a:cxn ang="T137">
                                <a:pos x="T30" y="T31"/>
                              </a:cxn>
                              <a:cxn ang="T138">
                                <a:pos x="T32" y="T33"/>
                              </a:cxn>
                              <a:cxn ang="T139">
                                <a:pos x="T34" y="T35"/>
                              </a:cxn>
                              <a:cxn ang="T140">
                                <a:pos x="T36" y="T37"/>
                              </a:cxn>
                              <a:cxn ang="T141">
                                <a:pos x="T38" y="T39"/>
                              </a:cxn>
                              <a:cxn ang="T142">
                                <a:pos x="T40" y="T41"/>
                              </a:cxn>
                              <a:cxn ang="T143">
                                <a:pos x="T42" y="T43"/>
                              </a:cxn>
                              <a:cxn ang="T144">
                                <a:pos x="T44" y="T45"/>
                              </a:cxn>
                              <a:cxn ang="T145">
                                <a:pos x="T46" y="T47"/>
                              </a:cxn>
                              <a:cxn ang="T146">
                                <a:pos x="T48" y="T49"/>
                              </a:cxn>
                              <a:cxn ang="T147">
                                <a:pos x="T50" y="T51"/>
                              </a:cxn>
                              <a:cxn ang="T148">
                                <a:pos x="T52" y="T53"/>
                              </a:cxn>
                              <a:cxn ang="T149">
                                <a:pos x="T54" y="T55"/>
                              </a:cxn>
                              <a:cxn ang="T150">
                                <a:pos x="T56" y="T57"/>
                              </a:cxn>
                              <a:cxn ang="T151">
                                <a:pos x="T58" y="T59"/>
                              </a:cxn>
                              <a:cxn ang="T152">
                                <a:pos x="T60" y="T61"/>
                              </a:cxn>
                              <a:cxn ang="T153">
                                <a:pos x="T62" y="T63"/>
                              </a:cxn>
                              <a:cxn ang="T154">
                                <a:pos x="T64" y="T65"/>
                              </a:cxn>
                              <a:cxn ang="T155">
                                <a:pos x="T66" y="T67"/>
                              </a:cxn>
                              <a:cxn ang="T156">
                                <a:pos x="T68" y="T69"/>
                              </a:cxn>
                              <a:cxn ang="T157">
                                <a:pos x="T70" y="T71"/>
                              </a:cxn>
                              <a:cxn ang="T158">
                                <a:pos x="T72" y="T73"/>
                              </a:cxn>
                              <a:cxn ang="T159">
                                <a:pos x="T74" y="T75"/>
                              </a:cxn>
                              <a:cxn ang="T160">
                                <a:pos x="T76" y="T77"/>
                              </a:cxn>
                              <a:cxn ang="T161">
                                <a:pos x="T78" y="T79"/>
                              </a:cxn>
                              <a:cxn ang="T162">
                                <a:pos x="T80" y="T81"/>
                              </a:cxn>
                              <a:cxn ang="T163">
                                <a:pos x="T82" y="T83"/>
                              </a:cxn>
                              <a:cxn ang="T164">
                                <a:pos x="T84" y="T85"/>
                              </a:cxn>
                              <a:cxn ang="T165">
                                <a:pos x="T86" y="T87"/>
                              </a:cxn>
                              <a:cxn ang="T166">
                                <a:pos x="T88" y="T89"/>
                              </a:cxn>
                              <a:cxn ang="T167">
                                <a:pos x="T90" y="T91"/>
                              </a:cxn>
                              <a:cxn ang="T168">
                                <a:pos x="T92" y="T93"/>
                              </a:cxn>
                              <a:cxn ang="T169">
                                <a:pos x="T94" y="T95"/>
                              </a:cxn>
                              <a:cxn ang="T170">
                                <a:pos x="T96" y="T97"/>
                              </a:cxn>
                              <a:cxn ang="T171">
                                <a:pos x="T98" y="T99"/>
                              </a:cxn>
                              <a:cxn ang="T172">
                                <a:pos x="T100" y="T101"/>
                              </a:cxn>
                              <a:cxn ang="T173">
                                <a:pos x="T102" y="T103"/>
                              </a:cxn>
                              <a:cxn ang="T174">
                                <a:pos x="T104" y="T105"/>
                              </a:cxn>
                              <a:cxn ang="T175">
                                <a:pos x="T106" y="T107"/>
                              </a:cxn>
                              <a:cxn ang="T176">
                                <a:pos x="T108" y="T109"/>
                              </a:cxn>
                              <a:cxn ang="T177">
                                <a:pos x="T110" y="T111"/>
                              </a:cxn>
                              <a:cxn ang="T178">
                                <a:pos x="T112" y="T113"/>
                              </a:cxn>
                              <a:cxn ang="T179">
                                <a:pos x="T114" y="T115"/>
                              </a:cxn>
                              <a:cxn ang="T180">
                                <a:pos x="T116" y="T117"/>
                              </a:cxn>
                              <a:cxn ang="T181">
                                <a:pos x="T118" y="T119"/>
                              </a:cxn>
                              <a:cxn ang="T182">
                                <a:pos x="T120" y="T121"/>
                              </a:cxn>
                            </a:cxnLst>
                            <a:rect l="T183" t="T184" r="T185" b="T186"/>
                            <a:pathLst>
                              <a:path w="138" h="147">
                                <a:moveTo>
                                  <a:pt x="21" y="51"/>
                                </a:moveTo>
                                <a:lnTo>
                                  <a:pt x="22" y="54"/>
                                </a:lnTo>
                                <a:lnTo>
                                  <a:pt x="19" y="56"/>
                                </a:lnTo>
                                <a:lnTo>
                                  <a:pt x="19" y="58"/>
                                </a:lnTo>
                                <a:lnTo>
                                  <a:pt x="18" y="60"/>
                                </a:lnTo>
                                <a:lnTo>
                                  <a:pt x="17" y="63"/>
                                </a:lnTo>
                                <a:lnTo>
                                  <a:pt x="16" y="65"/>
                                </a:lnTo>
                                <a:lnTo>
                                  <a:pt x="15" y="67"/>
                                </a:lnTo>
                                <a:lnTo>
                                  <a:pt x="14" y="69"/>
                                </a:lnTo>
                                <a:lnTo>
                                  <a:pt x="13" y="71"/>
                                </a:lnTo>
                                <a:lnTo>
                                  <a:pt x="11" y="74"/>
                                </a:lnTo>
                                <a:lnTo>
                                  <a:pt x="11" y="75"/>
                                </a:lnTo>
                                <a:lnTo>
                                  <a:pt x="8" y="78"/>
                                </a:lnTo>
                                <a:lnTo>
                                  <a:pt x="7" y="80"/>
                                </a:lnTo>
                                <a:lnTo>
                                  <a:pt x="6" y="82"/>
                                </a:lnTo>
                                <a:lnTo>
                                  <a:pt x="5" y="84"/>
                                </a:lnTo>
                                <a:lnTo>
                                  <a:pt x="4" y="86"/>
                                </a:lnTo>
                                <a:lnTo>
                                  <a:pt x="3" y="88"/>
                                </a:lnTo>
                                <a:lnTo>
                                  <a:pt x="2" y="91"/>
                                </a:lnTo>
                                <a:lnTo>
                                  <a:pt x="2" y="92"/>
                                </a:lnTo>
                                <a:lnTo>
                                  <a:pt x="2" y="95"/>
                                </a:lnTo>
                                <a:lnTo>
                                  <a:pt x="4" y="97"/>
                                </a:lnTo>
                                <a:lnTo>
                                  <a:pt x="6" y="99"/>
                                </a:lnTo>
                                <a:lnTo>
                                  <a:pt x="8" y="101"/>
                                </a:lnTo>
                                <a:lnTo>
                                  <a:pt x="12" y="103"/>
                                </a:lnTo>
                                <a:lnTo>
                                  <a:pt x="13" y="106"/>
                                </a:lnTo>
                                <a:lnTo>
                                  <a:pt x="13" y="108"/>
                                </a:lnTo>
                                <a:lnTo>
                                  <a:pt x="14" y="110"/>
                                </a:lnTo>
                                <a:lnTo>
                                  <a:pt x="14" y="112"/>
                                </a:lnTo>
                                <a:lnTo>
                                  <a:pt x="14" y="114"/>
                                </a:lnTo>
                                <a:lnTo>
                                  <a:pt x="14" y="117"/>
                                </a:lnTo>
                                <a:lnTo>
                                  <a:pt x="13" y="119"/>
                                </a:lnTo>
                                <a:lnTo>
                                  <a:pt x="12" y="121"/>
                                </a:lnTo>
                                <a:lnTo>
                                  <a:pt x="11" y="124"/>
                                </a:lnTo>
                                <a:lnTo>
                                  <a:pt x="8" y="126"/>
                                </a:lnTo>
                                <a:lnTo>
                                  <a:pt x="8" y="128"/>
                                </a:lnTo>
                                <a:lnTo>
                                  <a:pt x="7" y="130"/>
                                </a:lnTo>
                                <a:lnTo>
                                  <a:pt x="6" y="132"/>
                                </a:lnTo>
                                <a:lnTo>
                                  <a:pt x="5" y="135"/>
                                </a:lnTo>
                                <a:lnTo>
                                  <a:pt x="4" y="136"/>
                                </a:lnTo>
                                <a:lnTo>
                                  <a:pt x="3" y="138"/>
                                </a:lnTo>
                                <a:lnTo>
                                  <a:pt x="2" y="141"/>
                                </a:lnTo>
                                <a:lnTo>
                                  <a:pt x="1" y="143"/>
                                </a:lnTo>
                                <a:lnTo>
                                  <a:pt x="0" y="146"/>
                                </a:lnTo>
                                <a:lnTo>
                                  <a:pt x="3" y="145"/>
                                </a:lnTo>
                                <a:lnTo>
                                  <a:pt x="5" y="142"/>
                                </a:lnTo>
                                <a:lnTo>
                                  <a:pt x="7" y="140"/>
                                </a:lnTo>
                                <a:lnTo>
                                  <a:pt x="11" y="138"/>
                                </a:lnTo>
                                <a:lnTo>
                                  <a:pt x="12" y="136"/>
                                </a:lnTo>
                                <a:lnTo>
                                  <a:pt x="13" y="135"/>
                                </a:lnTo>
                                <a:lnTo>
                                  <a:pt x="15" y="132"/>
                                </a:lnTo>
                                <a:lnTo>
                                  <a:pt x="16" y="130"/>
                                </a:lnTo>
                                <a:lnTo>
                                  <a:pt x="18" y="128"/>
                                </a:lnTo>
                                <a:lnTo>
                                  <a:pt x="19" y="126"/>
                                </a:lnTo>
                                <a:lnTo>
                                  <a:pt x="22" y="124"/>
                                </a:lnTo>
                                <a:lnTo>
                                  <a:pt x="24" y="121"/>
                                </a:lnTo>
                                <a:lnTo>
                                  <a:pt x="26" y="119"/>
                                </a:lnTo>
                                <a:lnTo>
                                  <a:pt x="27" y="117"/>
                                </a:lnTo>
                                <a:lnTo>
                                  <a:pt x="31" y="116"/>
                                </a:lnTo>
                                <a:lnTo>
                                  <a:pt x="34" y="113"/>
                                </a:lnTo>
                                <a:lnTo>
                                  <a:pt x="36" y="113"/>
                                </a:lnTo>
                                <a:lnTo>
                                  <a:pt x="40" y="113"/>
                                </a:lnTo>
                                <a:lnTo>
                                  <a:pt x="43" y="113"/>
                                </a:lnTo>
                                <a:lnTo>
                                  <a:pt x="46" y="113"/>
                                </a:lnTo>
                                <a:lnTo>
                                  <a:pt x="49" y="113"/>
                                </a:lnTo>
                                <a:lnTo>
                                  <a:pt x="52" y="113"/>
                                </a:lnTo>
                                <a:lnTo>
                                  <a:pt x="55" y="113"/>
                                </a:lnTo>
                                <a:lnTo>
                                  <a:pt x="58" y="113"/>
                                </a:lnTo>
                                <a:lnTo>
                                  <a:pt x="62" y="111"/>
                                </a:lnTo>
                                <a:lnTo>
                                  <a:pt x="65" y="109"/>
                                </a:lnTo>
                                <a:lnTo>
                                  <a:pt x="68" y="106"/>
                                </a:lnTo>
                                <a:lnTo>
                                  <a:pt x="71" y="104"/>
                                </a:lnTo>
                                <a:lnTo>
                                  <a:pt x="74" y="102"/>
                                </a:lnTo>
                                <a:lnTo>
                                  <a:pt x="76" y="100"/>
                                </a:lnTo>
                                <a:lnTo>
                                  <a:pt x="79" y="98"/>
                                </a:lnTo>
                                <a:lnTo>
                                  <a:pt x="80" y="96"/>
                                </a:lnTo>
                                <a:lnTo>
                                  <a:pt x="82" y="93"/>
                                </a:lnTo>
                                <a:lnTo>
                                  <a:pt x="84" y="92"/>
                                </a:lnTo>
                                <a:lnTo>
                                  <a:pt x="85" y="89"/>
                                </a:lnTo>
                                <a:lnTo>
                                  <a:pt x="84" y="92"/>
                                </a:lnTo>
                                <a:lnTo>
                                  <a:pt x="83" y="93"/>
                                </a:lnTo>
                                <a:lnTo>
                                  <a:pt x="81" y="96"/>
                                </a:lnTo>
                                <a:lnTo>
                                  <a:pt x="79" y="98"/>
                                </a:lnTo>
                                <a:lnTo>
                                  <a:pt x="75" y="99"/>
                                </a:lnTo>
                                <a:lnTo>
                                  <a:pt x="74" y="101"/>
                                </a:lnTo>
                                <a:lnTo>
                                  <a:pt x="73" y="103"/>
                                </a:lnTo>
                                <a:lnTo>
                                  <a:pt x="75" y="105"/>
                                </a:lnTo>
                                <a:lnTo>
                                  <a:pt x="79" y="103"/>
                                </a:lnTo>
                                <a:lnTo>
                                  <a:pt x="77" y="101"/>
                                </a:lnTo>
                                <a:lnTo>
                                  <a:pt x="79" y="99"/>
                                </a:lnTo>
                                <a:lnTo>
                                  <a:pt x="81" y="97"/>
                                </a:lnTo>
                                <a:lnTo>
                                  <a:pt x="81" y="95"/>
                                </a:lnTo>
                                <a:lnTo>
                                  <a:pt x="82" y="92"/>
                                </a:lnTo>
                                <a:lnTo>
                                  <a:pt x="82" y="91"/>
                                </a:lnTo>
                                <a:lnTo>
                                  <a:pt x="83" y="88"/>
                                </a:lnTo>
                                <a:lnTo>
                                  <a:pt x="84" y="86"/>
                                </a:lnTo>
                                <a:lnTo>
                                  <a:pt x="86" y="84"/>
                                </a:lnTo>
                                <a:lnTo>
                                  <a:pt x="87" y="82"/>
                                </a:lnTo>
                                <a:lnTo>
                                  <a:pt x="89" y="80"/>
                                </a:lnTo>
                                <a:lnTo>
                                  <a:pt x="91" y="78"/>
                                </a:lnTo>
                                <a:lnTo>
                                  <a:pt x="92" y="75"/>
                                </a:lnTo>
                                <a:lnTo>
                                  <a:pt x="94" y="74"/>
                                </a:lnTo>
                                <a:lnTo>
                                  <a:pt x="96" y="71"/>
                                </a:lnTo>
                                <a:lnTo>
                                  <a:pt x="99" y="70"/>
                                </a:lnTo>
                                <a:lnTo>
                                  <a:pt x="101" y="67"/>
                                </a:lnTo>
                                <a:lnTo>
                                  <a:pt x="103" y="65"/>
                                </a:lnTo>
                                <a:lnTo>
                                  <a:pt x="105" y="63"/>
                                </a:lnTo>
                                <a:lnTo>
                                  <a:pt x="107" y="60"/>
                                </a:lnTo>
                                <a:lnTo>
                                  <a:pt x="109" y="58"/>
                                </a:lnTo>
                                <a:lnTo>
                                  <a:pt x="111" y="56"/>
                                </a:lnTo>
                                <a:lnTo>
                                  <a:pt x="113" y="54"/>
                                </a:lnTo>
                                <a:lnTo>
                                  <a:pt x="116" y="53"/>
                                </a:lnTo>
                                <a:lnTo>
                                  <a:pt x="120" y="51"/>
                                </a:lnTo>
                                <a:lnTo>
                                  <a:pt x="123" y="49"/>
                                </a:lnTo>
                                <a:lnTo>
                                  <a:pt x="126" y="47"/>
                                </a:lnTo>
                                <a:lnTo>
                                  <a:pt x="128" y="45"/>
                                </a:lnTo>
                                <a:lnTo>
                                  <a:pt x="131" y="42"/>
                                </a:lnTo>
                                <a:lnTo>
                                  <a:pt x="132" y="39"/>
                                </a:lnTo>
                                <a:lnTo>
                                  <a:pt x="134" y="38"/>
                                </a:lnTo>
                                <a:lnTo>
                                  <a:pt x="135" y="35"/>
                                </a:lnTo>
                                <a:lnTo>
                                  <a:pt x="137" y="33"/>
                                </a:lnTo>
                                <a:lnTo>
                                  <a:pt x="134" y="35"/>
                                </a:lnTo>
                                <a:lnTo>
                                  <a:pt x="131" y="37"/>
                                </a:lnTo>
                                <a:lnTo>
                                  <a:pt x="128" y="39"/>
                                </a:lnTo>
                                <a:lnTo>
                                  <a:pt x="124" y="41"/>
                                </a:lnTo>
                                <a:lnTo>
                                  <a:pt x="122" y="42"/>
                                </a:lnTo>
                                <a:lnTo>
                                  <a:pt x="119" y="44"/>
                                </a:lnTo>
                                <a:lnTo>
                                  <a:pt x="115" y="46"/>
                                </a:lnTo>
                                <a:lnTo>
                                  <a:pt x="112" y="48"/>
                                </a:lnTo>
                                <a:lnTo>
                                  <a:pt x="110" y="49"/>
                                </a:lnTo>
                                <a:lnTo>
                                  <a:pt x="106" y="50"/>
                                </a:lnTo>
                                <a:lnTo>
                                  <a:pt x="103" y="52"/>
                                </a:lnTo>
                                <a:lnTo>
                                  <a:pt x="100" y="53"/>
                                </a:lnTo>
                                <a:lnTo>
                                  <a:pt x="97" y="53"/>
                                </a:lnTo>
                                <a:lnTo>
                                  <a:pt x="97" y="50"/>
                                </a:lnTo>
                                <a:lnTo>
                                  <a:pt x="96" y="48"/>
                                </a:lnTo>
                                <a:lnTo>
                                  <a:pt x="95" y="46"/>
                                </a:lnTo>
                                <a:lnTo>
                                  <a:pt x="95" y="44"/>
                                </a:lnTo>
                                <a:lnTo>
                                  <a:pt x="97" y="42"/>
                                </a:lnTo>
                                <a:lnTo>
                                  <a:pt x="100" y="38"/>
                                </a:lnTo>
                                <a:lnTo>
                                  <a:pt x="103" y="37"/>
                                </a:lnTo>
                                <a:lnTo>
                                  <a:pt x="105" y="35"/>
                                </a:lnTo>
                                <a:lnTo>
                                  <a:pt x="107" y="32"/>
                                </a:lnTo>
                                <a:lnTo>
                                  <a:pt x="109" y="30"/>
                                </a:lnTo>
                                <a:lnTo>
                                  <a:pt x="110" y="28"/>
                                </a:lnTo>
                                <a:lnTo>
                                  <a:pt x="111" y="25"/>
                                </a:lnTo>
                                <a:lnTo>
                                  <a:pt x="111" y="23"/>
                                </a:lnTo>
                                <a:lnTo>
                                  <a:pt x="111" y="20"/>
                                </a:lnTo>
                                <a:lnTo>
                                  <a:pt x="111" y="17"/>
                                </a:lnTo>
                                <a:lnTo>
                                  <a:pt x="109" y="17"/>
                                </a:lnTo>
                                <a:lnTo>
                                  <a:pt x="107" y="20"/>
                                </a:lnTo>
                                <a:lnTo>
                                  <a:pt x="106" y="21"/>
                                </a:lnTo>
                                <a:lnTo>
                                  <a:pt x="105" y="24"/>
                                </a:lnTo>
                                <a:lnTo>
                                  <a:pt x="102" y="26"/>
                                </a:lnTo>
                                <a:lnTo>
                                  <a:pt x="101" y="28"/>
                                </a:lnTo>
                                <a:lnTo>
                                  <a:pt x="97" y="30"/>
                                </a:lnTo>
                                <a:lnTo>
                                  <a:pt x="95" y="32"/>
                                </a:lnTo>
                                <a:lnTo>
                                  <a:pt x="94" y="34"/>
                                </a:lnTo>
                                <a:lnTo>
                                  <a:pt x="91" y="36"/>
                                </a:lnTo>
                                <a:lnTo>
                                  <a:pt x="89" y="38"/>
                                </a:lnTo>
                                <a:lnTo>
                                  <a:pt x="86" y="40"/>
                                </a:lnTo>
                                <a:lnTo>
                                  <a:pt x="84" y="42"/>
                                </a:lnTo>
                                <a:lnTo>
                                  <a:pt x="82" y="45"/>
                                </a:lnTo>
                                <a:lnTo>
                                  <a:pt x="79" y="46"/>
                                </a:lnTo>
                                <a:lnTo>
                                  <a:pt x="76" y="48"/>
                                </a:lnTo>
                                <a:lnTo>
                                  <a:pt x="75" y="46"/>
                                </a:lnTo>
                                <a:lnTo>
                                  <a:pt x="74" y="44"/>
                                </a:lnTo>
                                <a:lnTo>
                                  <a:pt x="73" y="42"/>
                                </a:lnTo>
                                <a:lnTo>
                                  <a:pt x="73" y="39"/>
                                </a:lnTo>
                                <a:lnTo>
                                  <a:pt x="73" y="38"/>
                                </a:lnTo>
                                <a:lnTo>
                                  <a:pt x="74" y="35"/>
                                </a:lnTo>
                                <a:lnTo>
                                  <a:pt x="76" y="32"/>
                                </a:lnTo>
                                <a:lnTo>
                                  <a:pt x="79" y="30"/>
                                </a:lnTo>
                                <a:lnTo>
                                  <a:pt x="82" y="28"/>
                                </a:lnTo>
                                <a:lnTo>
                                  <a:pt x="84" y="25"/>
                                </a:lnTo>
                                <a:lnTo>
                                  <a:pt x="87" y="22"/>
                                </a:lnTo>
                                <a:lnTo>
                                  <a:pt x="89" y="21"/>
                                </a:lnTo>
                                <a:lnTo>
                                  <a:pt x="91" y="18"/>
                                </a:lnTo>
                                <a:lnTo>
                                  <a:pt x="92" y="16"/>
                                </a:lnTo>
                                <a:lnTo>
                                  <a:pt x="93" y="14"/>
                                </a:lnTo>
                                <a:lnTo>
                                  <a:pt x="93" y="12"/>
                                </a:lnTo>
                                <a:lnTo>
                                  <a:pt x="90" y="13"/>
                                </a:lnTo>
                                <a:lnTo>
                                  <a:pt x="86" y="14"/>
                                </a:lnTo>
                                <a:lnTo>
                                  <a:pt x="84" y="14"/>
                                </a:lnTo>
                                <a:lnTo>
                                  <a:pt x="81" y="16"/>
                                </a:lnTo>
                                <a:lnTo>
                                  <a:pt x="77" y="17"/>
                                </a:lnTo>
                                <a:lnTo>
                                  <a:pt x="74" y="19"/>
                                </a:lnTo>
                                <a:lnTo>
                                  <a:pt x="72" y="21"/>
                                </a:lnTo>
                                <a:lnTo>
                                  <a:pt x="70" y="24"/>
                                </a:lnTo>
                                <a:lnTo>
                                  <a:pt x="73" y="24"/>
                                </a:lnTo>
                                <a:lnTo>
                                  <a:pt x="70" y="25"/>
                                </a:lnTo>
                                <a:lnTo>
                                  <a:pt x="68" y="28"/>
                                </a:lnTo>
                                <a:lnTo>
                                  <a:pt x="67" y="30"/>
                                </a:lnTo>
                                <a:lnTo>
                                  <a:pt x="67" y="32"/>
                                </a:lnTo>
                                <a:lnTo>
                                  <a:pt x="65" y="34"/>
                                </a:lnTo>
                                <a:lnTo>
                                  <a:pt x="63" y="36"/>
                                </a:lnTo>
                                <a:lnTo>
                                  <a:pt x="61" y="38"/>
                                </a:lnTo>
                                <a:lnTo>
                                  <a:pt x="60" y="39"/>
                                </a:lnTo>
                                <a:lnTo>
                                  <a:pt x="56" y="40"/>
                                </a:lnTo>
                                <a:lnTo>
                                  <a:pt x="55" y="38"/>
                                </a:lnTo>
                                <a:lnTo>
                                  <a:pt x="55" y="36"/>
                                </a:lnTo>
                                <a:lnTo>
                                  <a:pt x="55" y="34"/>
                                </a:lnTo>
                                <a:lnTo>
                                  <a:pt x="54" y="32"/>
                                </a:lnTo>
                                <a:lnTo>
                                  <a:pt x="54" y="30"/>
                                </a:lnTo>
                                <a:lnTo>
                                  <a:pt x="54" y="28"/>
                                </a:lnTo>
                                <a:lnTo>
                                  <a:pt x="54" y="25"/>
                                </a:lnTo>
                                <a:lnTo>
                                  <a:pt x="54" y="22"/>
                                </a:lnTo>
                                <a:lnTo>
                                  <a:pt x="54" y="21"/>
                                </a:lnTo>
                                <a:lnTo>
                                  <a:pt x="55" y="17"/>
                                </a:lnTo>
                                <a:lnTo>
                                  <a:pt x="56" y="15"/>
                                </a:lnTo>
                                <a:lnTo>
                                  <a:pt x="57" y="13"/>
                                </a:lnTo>
                                <a:lnTo>
                                  <a:pt x="58" y="11"/>
                                </a:lnTo>
                                <a:lnTo>
                                  <a:pt x="61" y="9"/>
                                </a:lnTo>
                                <a:lnTo>
                                  <a:pt x="62" y="7"/>
                                </a:lnTo>
                                <a:lnTo>
                                  <a:pt x="63" y="4"/>
                                </a:lnTo>
                                <a:lnTo>
                                  <a:pt x="63" y="3"/>
                                </a:lnTo>
                                <a:lnTo>
                                  <a:pt x="63" y="0"/>
                                </a:lnTo>
                                <a:lnTo>
                                  <a:pt x="61" y="0"/>
                                </a:lnTo>
                                <a:lnTo>
                                  <a:pt x="58" y="2"/>
                                </a:lnTo>
                                <a:lnTo>
                                  <a:pt x="56" y="4"/>
                                </a:lnTo>
                                <a:lnTo>
                                  <a:pt x="53" y="7"/>
                                </a:lnTo>
                                <a:lnTo>
                                  <a:pt x="51" y="9"/>
                                </a:lnTo>
                                <a:lnTo>
                                  <a:pt x="50" y="11"/>
                                </a:lnTo>
                                <a:lnTo>
                                  <a:pt x="49" y="13"/>
                                </a:lnTo>
                                <a:lnTo>
                                  <a:pt x="46" y="15"/>
                                </a:lnTo>
                                <a:lnTo>
                                  <a:pt x="44" y="17"/>
                                </a:lnTo>
                                <a:lnTo>
                                  <a:pt x="42" y="21"/>
                                </a:lnTo>
                                <a:lnTo>
                                  <a:pt x="41" y="22"/>
                                </a:lnTo>
                                <a:lnTo>
                                  <a:pt x="40" y="24"/>
                                </a:lnTo>
                                <a:lnTo>
                                  <a:pt x="37" y="27"/>
                                </a:lnTo>
                                <a:lnTo>
                                  <a:pt x="36" y="29"/>
                                </a:lnTo>
                                <a:lnTo>
                                  <a:pt x="35" y="31"/>
                                </a:lnTo>
                                <a:lnTo>
                                  <a:pt x="34" y="33"/>
                                </a:lnTo>
                                <a:lnTo>
                                  <a:pt x="34" y="35"/>
                                </a:lnTo>
                                <a:lnTo>
                                  <a:pt x="33" y="38"/>
                                </a:lnTo>
                                <a:lnTo>
                                  <a:pt x="32" y="39"/>
                                </a:lnTo>
                                <a:lnTo>
                                  <a:pt x="32" y="42"/>
                                </a:lnTo>
                                <a:lnTo>
                                  <a:pt x="31" y="44"/>
                                </a:lnTo>
                                <a:lnTo>
                                  <a:pt x="30" y="46"/>
                                </a:lnTo>
                                <a:lnTo>
                                  <a:pt x="30" y="48"/>
                                </a:lnTo>
                                <a:lnTo>
                                  <a:pt x="27" y="50"/>
                                </a:lnTo>
                                <a:lnTo>
                                  <a:pt x="21" y="51"/>
                                </a:lnTo>
                                <a:lnTo>
                                  <a:pt x="24" y="54"/>
                                </a:lnTo>
                                <a:lnTo>
                                  <a:pt x="22" y="56"/>
                                </a:lnTo>
                                <a:lnTo>
                                  <a:pt x="21" y="55"/>
                                </a:lnTo>
                                <a:lnTo>
                                  <a:pt x="27" y="59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44077" name="Freeform 11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99" y="956"/>
                            <a:ext cx="113" cy="132"/>
                          </a:xfrm>
                          <a:custGeom>
                            <a:avLst/>
                            <a:gdLst>
                              <a:gd name="T0" fmla="*/ 48 w 117"/>
                              <a:gd name="T1" fmla="*/ 0 h 120"/>
                              <a:gd name="T2" fmla="*/ 36 w 117"/>
                              <a:gd name="T3" fmla="*/ 37 h 120"/>
                              <a:gd name="T4" fmla="*/ 31 w 117"/>
                              <a:gd name="T5" fmla="*/ 94 h 120"/>
                              <a:gd name="T6" fmla="*/ 19 w 117"/>
                              <a:gd name="T7" fmla="*/ 150 h 120"/>
                              <a:gd name="T8" fmla="*/ 14 w 117"/>
                              <a:gd name="T9" fmla="*/ 210 h 120"/>
                              <a:gd name="T10" fmla="*/ 6 w 117"/>
                              <a:gd name="T11" fmla="*/ 277 h 120"/>
                              <a:gd name="T12" fmla="*/ 9 w 117"/>
                              <a:gd name="T13" fmla="*/ 288 h 120"/>
                              <a:gd name="T14" fmla="*/ 17 w 117"/>
                              <a:gd name="T15" fmla="*/ 242 h 120"/>
                              <a:gd name="T16" fmla="*/ 30 w 117"/>
                              <a:gd name="T17" fmla="*/ 178 h 120"/>
                              <a:gd name="T18" fmla="*/ 14 w 117"/>
                              <a:gd name="T19" fmla="*/ 229 h 120"/>
                              <a:gd name="T20" fmla="*/ 4 w 117"/>
                              <a:gd name="T21" fmla="*/ 278 h 120"/>
                              <a:gd name="T22" fmla="*/ 14 w 117"/>
                              <a:gd name="T23" fmla="*/ 220 h 120"/>
                              <a:gd name="T24" fmla="*/ 28 w 117"/>
                              <a:gd name="T25" fmla="*/ 150 h 120"/>
                              <a:gd name="T26" fmla="*/ 33 w 117"/>
                              <a:gd name="T27" fmla="*/ 113 h 120"/>
                              <a:gd name="T28" fmla="*/ 19 w 117"/>
                              <a:gd name="T29" fmla="*/ 182 h 120"/>
                              <a:gd name="T30" fmla="*/ 27 w 117"/>
                              <a:gd name="T31" fmla="*/ 191 h 120"/>
                              <a:gd name="T32" fmla="*/ 38 w 117"/>
                              <a:gd name="T33" fmla="*/ 124 h 120"/>
                              <a:gd name="T34" fmla="*/ 31 w 117"/>
                              <a:gd name="T35" fmla="*/ 162 h 120"/>
                              <a:gd name="T36" fmla="*/ 28 w 117"/>
                              <a:gd name="T37" fmla="*/ 208 h 120"/>
                              <a:gd name="T38" fmla="*/ 22 w 117"/>
                              <a:gd name="T39" fmla="*/ 262 h 120"/>
                              <a:gd name="T40" fmla="*/ 31 w 117"/>
                              <a:gd name="T41" fmla="*/ 306 h 120"/>
                              <a:gd name="T42" fmla="*/ 42 w 117"/>
                              <a:gd name="T43" fmla="*/ 319 h 120"/>
                              <a:gd name="T44" fmla="*/ 55 w 117"/>
                              <a:gd name="T45" fmla="*/ 306 h 120"/>
                              <a:gd name="T46" fmla="*/ 60 w 117"/>
                              <a:gd name="T47" fmla="*/ 251 h 120"/>
                              <a:gd name="T48" fmla="*/ 68 w 117"/>
                              <a:gd name="T49" fmla="*/ 189 h 120"/>
                              <a:gd name="T50" fmla="*/ 69 w 117"/>
                              <a:gd name="T51" fmla="*/ 237 h 120"/>
                              <a:gd name="T52" fmla="*/ 61 w 117"/>
                              <a:gd name="T53" fmla="*/ 316 h 120"/>
                              <a:gd name="T54" fmla="*/ 53 w 117"/>
                              <a:gd name="T55" fmla="*/ 383 h 120"/>
                              <a:gd name="T56" fmla="*/ 58 w 117"/>
                              <a:gd name="T57" fmla="*/ 319 h 120"/>
                              <a:gd name="T58" fmla="*/ 63 w 117"/>
                              <a:gd name="T59" fmla="*/ 251 h 120"/>
                              <a:gd name="T60" fmla="*/ 67 w 117"/>
                              <a:gd name="T61" fmla="*/ 200 h 120"/>
                              <a:gd name="T62" fmla="*/ 65 w 117"/>
                              <a:gd name="T63" fmla="*/ 288 h 120"/>
                              <a:gd name="T64" fmla="*/ 60 w 117"/>
                              <a:gd name="T65" fmla="*/ 358 h 120"/>
                              <a:gd name="T66" fmla="*/ 56 w 117"/>
                              <a:gd name="T67" fmla="*/ 371 h 120"/>
                              <a:gd name="T68" fmla="*/ 59 w 117"/>
                              <a:gd name="T69" fmla="*/ 283 h 120"/>
                              <a:gd name="T70" fmla="*/ 62 w 117"/>
                              <a:gd name="T71" fmla="*/ 209 h 120"/>
                              <a:gd name="T72" fmla="*/ 62 w 117"/>
                              <a:gd name="T73" fmla="*/ 231 h 120"/>
                              <a:gd name="T74" fmla="*/ 56 w 117"/>
                              <a:gd name="T75" fmla="*/ 317 h 120"/>
                              <a:gd name="T76" fmla="*/ 47 w 117"/>
                              <a:gd name="T77" fmla="*/ 400 h 120"/>
                              <a:gd name="T78" fmla="*/ 53 w 117"/>
                              <a:gd name="T79" fmla="*/ 367 h 120"/>
                              <a:gd name="T80" fmla="*/ 63 w 117"/>
                              <a:gd name="T81" fmla="*/ 277 h 120"/>
                              <a:gd name="T82" fmla="*/ 68 w 117"/>
                              <a:gd name="T83" fmla="*/ 189 h 120"/>
                              <a:gd name="T84" fmla="*/ 69 w 117"/>
                              <a:gd name="T85" fmla="*/ 210 h 120"/>
                              <a:gd name="T86" fmla="*/ 70 w 117"/>
                              <a:gd name="T87" fmla="*/ 288 h 120"/>
                              <a:gd name="T88" fmla="*/ 69 w 117"/>
                              <a:gd name="T89" fmla="*/ 252 h 120"/>
                              <a:gd name="T90" fmla="*/ 69 w 117"/>
                              <a:gd name="T91" fmla="*/ 174 h 120"/>
                              <a:gd name="T92" fmla="*/ 69 w 117"/>
                              <a:gd name="T93" fmla="*/ 161 h 120"/>
                              <a:gd name="T94" fmla="*/ 66 w 117"/>
                              <a:gd name="T95" fmla="*/ 220 h 120"/>
                              <a:gd name="T96" fmla="*/ 71 w 117"/>
                              <a:gd name="T97" fmla="*/ 200 h 120"/>
                              <a:gd name="T98" fmla="*/ 73 w 117"/>
                              <a:gd name="T99" fmla="*/ 146 h 120"/>
                              <a:gd name="T100" fmla="*/ 73 w 117"/>
                              <a:gd name="T101" fmla="*/ 92 h 120"/>
                              <a:gd name="T102" fmla="*/ 66 w 117"/>
                              <a:gd name="T103" fmla="*/ 37 h 120"/>
                              <a:gd name="T104" fmla="*/ 67 w 117"/>
                              <a:gd name="T105" fmla="*/ 37 h 120"/>
                              <a:gd name="T106" fmla="*/ 71 w 117"/>
                              <a:gd name="T107" fmla="*/ 94 h 120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117"/>
                              <a:gd name="T163" fmla="*/ 0 h 120"/>
                              <a:gd name="T164" fmla="*/ 117 w 117"/>
                              <a:gd name="T165" fmla="*/ 120 h 120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117" h="120">
                                <a:moveTo>
                                  <a:pt x="95" y="2"/>
                                </a:moveTo>
                                <a:lnTo>
                                  <a:pt x="88" y="0"/>
                                </a:lnTo>
                                <a:lnTo>
                                  <a:pt x="85" y="0"/>
                                </a:lnTo>
                                <a:lnTo>
                                  <a:pt x="80" y="0"/>
                                </a:lnTo>
                                <a:lnTo>
                                  <a:pt x="75" y="0"/>
                                </a:lnTo>
                                <a:lnTo>
                                  <a:pt x="70" y="1"/>
                                </a:lnTo>
                                <a:lnTo>
                                  <a:pt x="67" y="2"/>
                                </a:lnTo>
                                <a:lnTo>
                                  <a:pt x="64" y="4"/>
                                </a:lnTo>
                                <a:lnTo>
                                  <a:pt x="59" y="8"/>
                                </a:lnTo>
                                <a:lnTo>
                                  <a:pt x="56" y="11"/>
                                </a:lnTo>
                                <a:lnTo>
                                  <a:pt x="54" y="15"/>
                                </a:lnTo>
                                <a:lnTo>
                                  <a:pt x="53" y="17"/>
                                </a:lnTo>
                                <a:lnTo>
                                  <a:pt x="49" y="20"/>
                                </a:lnTo>
                                <a:lnTo>
                                  <a:pt x="48" y="23"/>
                                </a:lnTo>
                                <a:lnTo>
                                  <a:pt x="46" y="27"/>
                                </a:lnTo>
                                <a:lnTo>
                                  <a:pt x="43" y="31"/>
                                </a:lnTo>
                                <a:lnTo>
                                  <a:pt x="40" y="34"/>
                                </a:lnTo>
                                <a:lnTo>
                                  <a:pt x="38" y="38"/>
                                </a:lnTo>
                                <a:lnTo>
                                  <a:pt x="33" y="41"/>
                                </a:lnTo>
                                <a:lnTo>
                                  <a:pt x="32" y="44"/>
                                </a:lnTo>
                                <a:lnTo>
                                  <a:pt x="28" y="47"/>
                                </a:lnTo>
                                <a:lnTo>
                                  <a:pt x="27" y="51"/>
                                </a:lnTo>
                                <a:lnTo>
                                  <a:pt x="24" y="54"/>
                                </a:lnTo>
                                <a:lnTo>
                                  <a:pt x="22" y="58"/>
                                </a:lnTo>
                                <a:lnTo>
                                  <a:pt x="19" y="61"/>
                                </a:lnTo>
                                <a:lnTo>
                                  <a:pt x="16" y="66"/>
                                </a:lnTo>
                                <a:lnTo>
                                  <a:pt x="12" y="70"/>
                                </a:lnTo>
                                <a:lnTo>
                                  <a:pt x="12" y="72"/>
                                </a:lnTo>
                                <a:lnTo>
                                  <a:pt x="9" y="76"/>
                                </a:lnTo>
                                <a:lnTo>
                                  <a:pt x="6" y="79"/>
                                </a:lnTo>
                                <a:lnTo>
                                  <a:pt x="4" y="83"/>
                                </a:lnTo>
                                <a:lnTo>
                                  <a:pt x="1" y="85"/>
                                </a:lnTo>
                                <a:lnTo>
                                  <a:pt x="0" y="89"/>
                                </a:lnTo>
                                <a:lnTo>
                                  <a:pt x="4" y="88"/>
                                </a:lnTo>
                                <a:lnTo>
                                  <a:pt x="9" y="84"/>
                                </a:lnTo>
                                <a:lnTo>
                                  <a:pt x="14" y="82"/>
                                </a:lnTo>
                                <a:lnTo>
                                  <a:pt x="19" y="79"/>
                                </a:lnTo>
                                <a:lnTo>
                                  <a:pt x="24" y="76"/>
                                </a:lnTo>
                                <a:lnTo>
                                  <a:pt x="27" y="72"/>
                                </a:lnTo>
                                <a:lnTo>
                                  <a:pt x="30" y="70"/>
                                </a:lnTo>
                                <a:lnTo>
                                  <a:pt x="33" y="66"/>
                                </a:lnTo>
                                <a:lnTo>
                                  <a:pt x="35" y="63"/>
                                </a:lnTo>
                                <a:lnTo>
                                  <a:pt x="38" y="59"/>
                                </a:lnTo>
                                <a:lnTo>
                                  <a:pt x="41" y="55"/>
                                </a:lnTo>
                                <a:lnTo>
                                  <a:pt x="43" y="52"/>
                                </a:lnTo>
                                <a:lnTo>
                                  <a:pt x="46" y="48"/>
                                </a:lnTo>
                                <a:lnTo>
                                  <a:pt x="40" y="53"/>
                                </a:lnTo>
                                <a:lnTo>
                                  <a:pt x="37" y="57"/>
                                </a:lnTo>
                                <a:lnTo>
                                  <a:pt x="30" y="61"/>
                                </a:lnTo>
                                <a:lnTo>
                                  <a:pt x="25" y="65"/>
                                </a:lnTo>
                                <a:lnTo>
                                  <a:pt x="20" y="67"/>
                                </a:lnTo>
                                <a:lnTo>
                                  <a:pt x="16" y="71"/>
                                </a:lnTo>
                                <a:lnTo>
                                  <a:pt x="11" y="73"/>
                                </a:lnTo>
                                <a:lnTo>
                                  <a:pt x="7" y="77"/>
                                </a:lnTo>
                                <a:lnTo>
                                  <a:pt x="4" y="80"/>
                                </a:lnTo>
                                <a:lnTo>
                                  <a:pt x="9" y="80"/>
                                </a:lnTo>
                                <a:lnTo>
                                  <a:pt x="14" y="78"/>
                                </a:lnTo>
                                <a:lnTo>
                                  <a:pt x="20" y="73"/>
                                </a:lnTo>
                                <a:lnTo>
                                  <a:pt x="24" y="68"/>
                                </a:lnTo>
                                <a:lnTo>
                                  <a:pt x="27" y="64"/>
                                </a:lnTo>
                                <a:lnTo>
                                  <a:pt x="30" y="59"/>
                                </a:lnTo>
                                <a:lnTo>
                                  <a:pt x="33" y="55"/>
                                </a:lnTo>
                                <a:lnTo>
                                  <a:pt x="37" y="51"/>
                                </a:lnTo>
                                <a:lnTo>
                                  <a:pt x="40" y="47"/>
                                </a:lnTo>
                                <a:lnTo>
                                  <a:pt x="41" y="44"/>
                                </a:lnTo>
                                <a:lnTo>
                                  <a:pt x="45" y="40"/>
                                </a:lnTo>
                                <a:lnTo>
                                  <a:pt x="46" y="35"/>
                                </a:lnTo>
                                <a:lnTo>
                                  <a:pt x="48" y="32"/>
                                </a:lnTo>
                                <a:lnTo>
                                  <a:pt x="49" y="29"/>
                                </a:lnTo>
                                <a:lnTo>
                                  <a:pt x="49" y="33"/>
                                </a:lnTo>
                                <a:lnTo>
                                  <a:pt x="45" y="38"/>
                                </a:lnTo>
                                <a:lnTo>
                                  <a:pt x="41" y="41"/>
                                </a:lnTo>
                                <a:lnTo>
                                  <a:pt x="38" y="45"/>
                                </a:lnTo>
                                <a:lnTo>
                                  <a:pt x="35" y="48"/>
                                </a:lnTo>
                                <a:lnTo>
                                  <a:pt x="32" y="53"/>
                                </a:lnTo>
                                <a:lnTo>
                                  <a:pt x="28" y="57"/>
                                </a:lnTo>
                                <a:lnTo>
                                  <a:pt x="25" y="61"/>
                                </a:lnTo>
                                <a:lnTo>
                                  <a:pt x="32" y="60"/>
                                </a:lnTo>
                                <a:lnTo>
                                  <a:pt x="35" y="58"/>
                                </a:lnTo>
                                <a:lnTo>
                                  <a:pt x="40" y="55"/>
                                </a:lnTo>
                                <a:lnTo>
                                  <a:pt x="45" y="52"/>
                                </a:lnTo>
                                <a:lnTo>
                                  <a:pt x="51" y="47"/>
                                </a:lnTo>
                                <a:lnTo>
                                  <a:pt x="54" y="44"/>
                                </a:lnTo>
                                <a:lnTo>
                                  <a:pt x="58" y="40"/>
                                </a:lnTo>
                                <a:lnTo>
                                  <a:pt x="59" y="36"/>
                                </a:lnTo>
                                <a:lnTo>
                                  <a:pt x="61" y="33"/>
                                </a:lnTo>
                                <a:lnTo>
                                  <a:pt x="54" y="36"/>
                                </a:lnTo>
                                <a:lnTo>
                                  <a:pt x="49" y="40"/>
                                </a:lnTo>
                                <a:lnTo>
                                  <a:pt x="48" y="44"/>
                                </a:lnTo>
                                <a:lnTo>
                                  <a:pt x="45" y="47"/>
                                </a:lnTo>
                                <a:lnTo>
                                  <a:pt x="49" y="47"/>
                                </a:lnTo>
                                <a:lnTo>
                                  <a:pt x="51" y="51"/>
                                </a:lnTo>
                                <a:lnTo>
                                  <a:pt x="48" y="54"/>
                                </a:lnTo>
                                <a:lnTo>
                                  <a:pt x="46" y="57"/>
                                </a:lnTo>
                                <a:lnTo>
                                  <a:pt x="41" y="59"/>
                                </a:lnTo>
                                <a:lnTo>
                                  <a:pt x="40" y="63"/>
                                </a:lnTo>
                                <a:lnTo>
                                  <a:pt x="38" y="66"/>
                                </a:lnTo>
                                <a:lnTo>
                                  <a:pt x="37" y="70"/>
                                </a:lnTo>
                                <a:lnTo>
                                  <a:pt x="35" y="72"/>
                                </a:lnTo>
                                <a:lnTo>
                                  <a:pt x="35" y="76"/>
                                </a:lnTo>
                                <a:lnTo>
                                  <a:pt x="35" y="79"/>
                                </a:lnTo>
                                <a:lnTo>
                                  <a:pt x="35" y="83"/>
                                </a:lnTo>
                                <a:lnTo>
                                  <a:pt x="35" y="85"/>
                                </a:lnTo>
                                <a:lnTo>
                                  <a:pt x="40" y="86"/>
                                </a:lnTo>
                                <a:lnTo>
                                  <a:pt x="45" y="88"/>
                                </a:lnTo>
                                <a:lnTo>
                                  <a:pt x="49" y="89"/>
                                </a:lnTo>
                                <a:lnTo>
                                  <a:pt x="53" y="89"/>
                                </a:lnTo>
                                <a:lnTo>
                                  <a:pt x="58" y="91"/>
                                </a:lnTo>
                                <a:lnTo>
                                  <a:pt x="62" y="92"/>
                                </a:lnTo>
                                <a:lnTo>
                                  <a:pt x="67" y="93"/>
                                </a:lnTo>
                                <a:lnTo>
                                  <a:pt x="70" y="95"/>
                                </a:lnTo>
                                <a:lnTo>
                                  <a:pt x="75" y="95"/>
                                </a:lnTo>
                                <a:lnTo>
                                  <a:pt x="80" y="95"/>
                                </a:lnTo>
                                <a:lnTo>
                                  <a:pt x="83" y="91"/>
                                </a:lnTo>
                                <a:lnTo>
                                  <a:pt x="85" y="88"/>
                                </a:lnTo>
                                <a:lnTo>
                                  <a:pt x="87" y="84"/>
                                </a:lnTo>
                                <a:lnTo>
                                  <a:pt x="88" y="82"/>
                                </a:lnTo>
                                <a:lnTo>
                                  <a:pt x="90" y="78"/>
                                </a:lnTo>
                                <a:lnTo>
                                  <a:pt x="91" y="75"/>
                                </a:lnTo>
                                <a:lnTo>
                                  <a:pt x="93" y="71"/>
                                </a:lnTo>
                                <a:lnTo>
                                  <a:pt x="95" y="68"/>
                                </a:lnTo>
                                <a:lnTo>
                                  <a:pt x="98" y="65"/>
                                </a:lnTo>
                                <a:lnTo>
                                  <a:pt x="101" y="61"/>
                                </a:lnTo>
                                <a:lnTo>
                                  <a:pt x="103" y="58"/>
                                </a:lnTo>
                                <a:lnTo>
                                  <a:pt x="106" y="54"/>
                                </a:lnTo>
                                <a:lnTo>
                                  <a:pt x="109" y="51"/>
                                </a:lnTo>
                                <a:lnTo>
                                  <a:pt x="111" y="54"/>
                                </a:lnTo>
                                <a:lnTo>
                                  <a:pt x="111" y="59"/>
                                </a:lnTo>
                                <a:lnTo>
                                  <a:pt x="111" y="64"/>
                                </a:lnTo>
                                <a:lnTo>
                                  <a:pt x="109" y="68"/>
                                </a:lnTo>
                                <a:lnTo>
                                  <a:pt x="108" y="73"/>
                                </a:lnTo>
                                <a:lnTo>
                                  <a:pt x="106" y="78"/>
                                </a:lnTo>
                                <a:lnTo>
                                  <a:pt x="103" y="82"/>
                                </a:lnTo>
                                <a:lnTo>
                                  <a:pt x="99" y="86"/>
                                </a:lnTo>
                                <a:lnTo>
                                  <a:pt x="95" y="91"/>
                                </a:lnTo>
                                <a:lnTo>
                                  <a:pt x="93" y="95"/>
                                </a:lnTo>
                                <a:lnTo>
                                  <a:pt x="90" y="97"/>
                                </a:lnTo>
                                <a:lnTo>
                                  <a:pt x="88" y="101"/>
                                </a:lnTo>
                                <a:lnTo>
                                  <a:pt x="83" y="105"/>
                                </a:lnTo>
                                <a:lnTo>
                                  <a:pt x="82" y="110"/>
                                </a:lnTo>
                                <a:lnTo>
                                  <a:pt x="80" y="114"/>
                                </a:lnTo>
                                <a:lnTo>
                                  <a:pt x="85" y="108"/>
                                </a:lnTo>
                                <a:lnTo>
                                  <a:pt x="87" y="104"/>
                                </a:lnTo>
                                <a:lnTo>
                                  <a:pt x="88" y="98"/>
                                </a:lnTo>
                                <a:lnTo>
                                  <a:pt x="90" y="93"/>
                                </a:lnTo>
                                <a:lnTo>
                                  <a:pt x="93" y="89"/>
                                </a:lnTo>
                                <a:lnTo>
                                  <a:pt x="93" y="85"/>
                                </a:lnTo>
                                <a:lnTo>
                                  <a:pt x="95" y="80"/>
                                </a:lnTo>
                                <a:lnTo>
                                  <a:pt x="96" y="76"/>
                                </a:lnTo>
                                <a:lnTo>
                                  <a:pt x="98" y="71"/>
                                </a:lnTo>
                                <a:lnTo>
                                  <a:pt x="98" y="66"/>
                                </a:lnTo>
                                <a:lnTo>
                                  <a:pt x="99" y="61"/>
                                </a:lnTo>
                                <a:lnTo>
                                  <a:pt x="103" y="58"/>
                                </a:lnTo>
                                <a:lnTo>
                                  <a:pt x="104" y="55"/>
                                </a:lnTo>
                                <a:lnTo>
                                  <a:pt x="104" y="58"/>
                                </a:lnTo>
                                <a:lnTo>
                                  <a:pt x="104" y="65"/>
                                </a:lnTo>
                                <a:lnTo>
                                  <a:pt x="104" y="70"/>
                                </a:lnTo>
                                <a:lnTo>
                                  <a:pt x="104" y="75"/>
                                </a:lnTo>
                                <a:lnTo>
                                  <a:pt x="103" y="79"/>
                                </a:lnTo>
                                <a:lnTo>
                                  <a:pt x="101" y="84"/>
                                </a:lnTo>
                                <a:lnTo>
                                  <a:pt x="99" y="89"/>
                                </a:lnTo>
                                <a:lnTo>
                                  <a:pt x="98" y="93"/>
                                </a:lnTo>
                                <a:lnTo>
                                  <a:pt x="96" y="97"/>
                                </a:lnTo>
                                <a:lnTo>
                                  <a:pt x="95" y="101"/>
                                </a:lnTo>
                                <a:lnTo>
                                  <a:pt x="93" y="104"/>
                                </a:lnTo>
                                <a:lnTo>
                                  <a:pt x="90" y="110"/>
                                </a:lnTo>
                                <a:lnTo>
                                  <a:pt x="88" y="114"/>
                                </a:lnTo>
                                <a:lnTo>
                                  <a:pt x="87" y="117"/>
                                </a:lnTo>
                                <a:lnTo>
                                  <a:pt x="85" y="111"/>
                                </a:lnTo>
                                <a:lnTo>
                                  <a:pt x="87" y="107"/>
                                </a:lnTo>
                                <a:lnTo>
                                  <a:pt x="88" y="102"/>
                                </a:lnTo>
                                <a:lnTo>
                                  <a:pt x="90" y="96"/>
                                </a:lnTo>
                                <a:lnTo>
                                  <a:pt x="90" y="91"/>
                                </a:lnTo>
                                <a:lnTo>
                                  <a:pt x="91" y="86"/>
                                </a:lnTo>
                                <a:lnTo>
                                  <a:pt x="91" y="82"/>
                                </a:lnTo>
                                <a:lnTo>
                                  <a:pt x="93" y="77"/>
                                </a:lnTo>
                                <a:lnTo>
                                  <a:pt x="95" y="72"/>
                                </a:lnTo>
                                <a:lnTo>
                                  <a:pt x="95" y="67"/>
                                </a:lnTo>
                                <a:lnTo>
                                  <a:pt x="96" y="64"/>
                                </a:lnTo>
                                <a:lnTo>
                                  <a:pt x="96" y="60"/>
                                </a:lnTo>
                                <a:lnTo>
                                  <a:pt x="96" y="57"/>
                                </a:lnTo>
                                <a:lnTo>
                                  <a:pt x="96" y="54"/>
                                </a:lnTo>
                                <a:lnTo>
                                  <a:pt x="98" y="57"/>
                                </a:lnTo>
                                <a:lnTo>
                                  <a:pt x="98" y="61"/>
                                </a:lnTo>
                                <a:lnTo>
                                  <a:pt x="96" y="67"/>
                                </a:lnTo>
                                <a:lnTo>
                                  <a:pt x="95" y="72"/>
                                </a:lnTo>
                                <a:lnTo>
                                  <a:pt x="93" y="77"/>
                                </a:lnTo>
                                <a:lnTo>
                                  <a:pt x="90" y="83"/>
                                </a:lnTo>
                                <a:lnTo>
                                  <a:pt x="88" y="88"/>
                                </a:lnTo>
                                <a:lnTo>
                                  <a:pt x="87" y="92"/>
                                </a:lnTo>
                                <a:lnTo>
                                  <a:pt x="85" y="97"/>
                                </a:lnTo>
                                <a:lnTo>
                                  <a:pt x="82" y="102"/>
                                </a:lnTo>
                                <a:lnTo>
                                  <a:pt x="78" y="105"/>
                                </a:lnTo>
                                <a:lnTo>
                                  <a:pt x="75" y="110"/>
                                </a:lnTo>
                                <a:lnTo>
                                  <a:pt x="74" y="115"/>
                                </a:lnTo>
                                <a:lnTo>
                                  <a:pt x="72" y="119"/>
                                </a:lnTo>
                                <a:lnTo>
                                  <a:pt x="77" y="117"/>
                                </a:lnTo>
                                <a:lnTo>
                                  <a:pt x="78" y="114"/>
                                </a:lnTo>
                                <a:lnTo>
                                  <a:pt x="82" y="110"/>
                                </a:lnTo>
                                <a:lnTo>
                                  <a:pt x="83" y="105"/>
                                </a:lnTo>
                                <a:lnTo>
                                  <a:pt x="87" y="102"/>
                                </a:lnTo>
                                <a:lnTo>
                                  <a:pt x="90" y="96"/>
                                </a:lnTo>
                                <a:lnTo>
                                  <a:pt x="93" y="91"/>
                                </a:lnTo>
                                <a:lnTo>
                                  <a:pt x="95" y="86"/>
                                </a:lnTo>
                                <a:lnTo>
                                  <a:pt x="98" y="79"/>
                                </a:lnTo>
                                <a:lnTo>
                                  <a:pt x="99" y="75"/>
                                </a:lnTo>
                                <a:lnTo>
                                  <a:pt x="101" y="70"/>
                                </a:lnTo>
                                <a:lnTo>
                                  <a:pt x="103" y="65"/>
                                </a:lnTo>
                                <a:lnTo>
                                  <a:pt x="104" y="59"/>
                                </a:lnTo>
                                <a:lnTo>
                                  <a:pt x="106" y="54"/>
                                </a:lnTo>
                                <a:lnTo>
                                  <a:pt x="108" y="51"/>
                                </a:lnTo>
                                <a:lnTo>
                                  <a:pt x="108" y="47"/>
                                </a:lnTo>
                                <a:lnTo>
                                  <a:pt x="109" y="52"/>
                                </a:lnTo>
                                <a:lnTo>
                                  <a:pt x="109" y="57"/>
                                </a:lnTo>
                                <a:lnTo>
                                  <a:pt x="109" y="61"/>
                                </a:lnTo>
                                <a:lnTo>
                                  <a:pt x="111" y="65"/>
                                </a:lnTo>
                                <a:lnTo>
                                  <a:pt x="111" y="70"/>
                                </a:lnTo>
                                <a:lnTo>
                                  <a:pt x="111" y="75"/>
                                </a:lnTo>
                                <a:lnTo>
                                  <a:pt x="111" y="79"/>
                                </a:lnTo>
                                <a:lnTo>
                                  <a:pt x="111" y="84"/>
                                </a:lnTo>
                                <a:lnTo>
                                  <a:pt x="111" y="89"/>
                                </a:lnTo>
                                <a:lnTo>
                                  <a:pt x="111" y="84"/>
                                </a:lnTo>
                                <a:lnTo>
                                  <a:pt x="111" y="79"/>
                                </a:lnTo>
                                <a:lnTo>
                                  <a:pt x="109" y="76"/>
                                </a:lnTo>
                                <a:lnTo>
                                  <a:pt x="109" y="72"/>
                                </a:lnTo>
                                <a:lnTo>
                                  <a:pt x="109" y="67"/>
                                </a:lnTo>
                                <a:lnTo>
                                  <a:pt x="109" y="63"/>
                                </a:lnTo>
                                <a:lnTo>
                                  <a:pt x="109" y="58"/>
                                </a:lnTo>
                                <a:lnTo>
                                  <a:pt x="109" y="55"/>
                                </a:lnTo>
                                <a:lnTo>
                                  <a:pt x="109" y="50"/>
                                </a:lnTo>
                                <a:lnTo>
                                  <a:pt x="109" y="46"/>
                                </a:lnTo>
                                <a:lnTo>
                                  <a:pt x="109" y="41"/>
                                </a:lnTo>
                                <a:lnTo>
                                  <a:pt x="109" y="38"/>
                                </a:lnTo>
                                <a:lnTo>
                                  <a:pt x="111" y="42"/>
                                </a:lnTo>
                                <a:lnTo>
                                  <a:pt x="109" y="46"/>
                                </a:lnTo>
                                <a:lnTo>
                                  <a:pt x="108" y="51"/>
                                </a:lnTo>
                                <a:lnTo>
                                  <a:pt x="106" y="54"/>
                                </a:lnTo>
                                <a:lnTo>
                                  <a:pt x="104" y="57"/>
                                </a:lnTo>
                                <a:lnTo>
                                  <a:pt x="103" y="60"/>
                                </a:lnTo>
                                <a:lnTo>
                                  <a:pt x="103" y="64"/>
                                </a:lnTo>
                                <a:lnTo>
                                  <a:pt x="103" y="67"/>
                                </a:lnTo>
                                <a:lnTo>
                                  <a:pt x="106" y="67"/>
                                </a:lnTo>
                                <a:lnTo>
                                  <a:pt x="111" y="66"/>
                                </a:lnTo>
                                <a:lnTo>
                                  <a:pt x="112" y="63"/>
                                </a:lnTo>
                                <a:lnTo>
                                  <a:pt x="112" y="58"/>
                                </a:lnTo>
                                <a:lnTo>
                                  <a:pt x="112" y="55"/>
                                </a:lnTo>
                                <a:lnTo>
                                  <a:pt x="112" y="52"/>
                                </a:lnTo>
                                <a:lnTo>
                                  <a:pt x="112" y="48"/>
                                </a:lnTo>
                                <a:lnTo>
                                  <a:pt x="114" y="45"/>
                                </a:lnTo>
                                <a:lnTo>
                                  <a:pt x="116" y="42"/>
                                </a:lnTo>
                                <a:lnTo>
                                  <a:pt x="116" y="39"/>
                                </a:lnTo>
                                <a:lnTo>
                                  <a:pt x="116" y="35"/>
                                </a:lnTo>
                                <a:lnTo>
                                  <a:pt x="116" y="32"/>
                                </a:lnTo>
                                <a:lnTo>
                                  <a:pt x="116" y="29"/>
                                </a:lnTo>
                                <a:lnTo>
                                  <a:pt x="116" y="26"/>
                                </a:lnTo>
                                <a:lnTo>
                                  <a:pt x="116" y="22"/>
                                </a:lnTo>
                                <a:lnTo>
                                  <a:pt x="116" y="19"/>
                                </a:lnTo>
                                <a:lnTo>
                                  <a:pt x="112" y="15"/>
                                </a:lnTo>
                                <a:lnTo>
                                  <a:pt x="108" y="14"/>
                                </a:lnTo>
                                <a:lnTo>
                                  <a:pt x="103" y="11"/>
                                </a:lnTo>
                                <a:lnTo>
                                  <a:pt x="98" y="9"/>
                                </a:lnTo>
                                <a:lnTo>
                                  <a:pt x="95" y="2"/>
                                </a:lnTo>
                                <a:lnTo>
                                  <a:pt x="98" y="7"/>
                                </a:lnTo>
                                <a:lnTo>
                                  <a:pt x="101" y="10"/>
                                </a:lnTo>
                                <a:lnTo>
                                  <a:pt x="104" y="11"/>
                                </a:lnTo>
                                <a:lnTo>
                                  <a:pt x="108" y="15"/>
                                </a:lnTo>
                                <a:lnTo>
                                  <a:pt x="109" y="17"/>
                                </a:lnTo>
                                <a:lnTo>
                                  <a:pt x="112" y="21"/>
                                </a:lnTo>
                                <a:lnTo>
                                  <a:pt x="114" y="25"/>
                                </a:lnTo>
                                <a:lnTo>
                                  <a:pt x="112" y="27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44078" name="Freeform 11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09" y="1103"/>
                            <a:ext cx="112" cy="167"/>
                          </a:xfrm>
                          <a:custGeom>
                            <a:avLst/>
                            <a:gdLst>
                              <a:gd name="T0" fmla="*/ 24 w 117"/>
                              <a:gd name="T1" fmla="*/ 0 h 152"/>
                              <a:gd name="T2" fmla="*/ 31 w 117"/>
                              <a:gd name="T3" fmla="*/ 0 h 152"/>
                              <a:gd name="T4" fmla="*/ 36 w 117"/>
                              <a:gd name="T5" fmla="*/ 1 h 152"/>
                              <a:gd name="T6" fmla="*/ 43 w 117"/>
                              <a:gd name="T7" fmla="*/ 3 h 152"/>
                              <a:gd name="T8" fmla="*/ 49 w 117"/>
                              <a:gd name="T9" fmla="*/ 5 h 152"/>
                              <a:gd name="T10" fmla="*/ 54 w 117"/>
                              <a:gd name="T11" fmla="*/ 24 h 152"/>
                              <a:gd name="T12" fmla="*/ 55 w 117"/>
                              <a:gd name="T13" fmla="*/ 46 h 152"/>
                              <a:gd name="T14" fmla="*/ 51 w 117"/>
                              <a:gd name="T15" fmla="*/ 68 h 152"/>
                              <a:gd name="T16" fmla="*/ 44 w 117"/>
                              <a:gd name="T17" fmla="*/ 85 h 152"/>
                              <a:gd name="T18" fmla="*/ 36 w 117"/>
                              <a:gd name="T19" fmla="*/ 93 h 152"/>
                              <a:gd name="T20" fmla="*/ 29 w 117"/>
                              <a:gd name="T21" fmla="*/ 94 h 152"/>
                              <a:gd name="T22" fmla="*/ 23 w 117"/>
                              <a:gd name="T23" fmla="*/ 94 h 152"/>
                              <a:gd name="T24" fmla="*/ 13 w 117"/>
                              <a:gd name="T25" fmla="*/ 90 h 152"/>
                              <a:gd name="T26" fmla="*/ 11 w 117"/>
                              <a:gd name="T27" fmla="*/ 77 h 152"/>
                              <a:gd name="T28" fmla="*/ 6 w 117"/>
                              <a:gd name="T29" fmla="*/ 68 h 152"/>
                              <a:gd name="T30" fmla="*/ 1 w 117"/>
                              <a:gd name="T31" fmla="*/ 38 h 152"/>
                              <a:gd name="T32" fmla="*/ 11 w 117"/>
                              <a:gd name="T33" fmla="*/ 26 h 152"/>
                              <a:gd name="T34" fmla="*/ 11 w 117"/>
                              <a:gd name="T35" fmla="*/ 4 h 152"/>
                              <a:gd name="T36" fmla="*/ 22 w 117"/>
                              <a:gd name="T37" fmla="*/ 1 h 152"/>
                              <a:gd name="T38" fmla="*/ 24 w 117"/>
                              <a:gd name="T39" fmla="*/ 1 h 152"/>
                              <a:gd name="T40" fmla="*/ 12 w 117"/>
                              <a:gd name="T41" fmla="*/ 2 h 152"/>
                              <a:gd name="T42" fmla="*/ 11 w 117"/>
                              <a:gd name="T43" fmla="*/ 24 h 152"/>
                              <a:gd name="T44" fmla="*/ 4 w 117"/>
                              <a:gd name="T45" fmla="*/ 38 h 152"/>
                              <a:gd name="T46" fmla="*/ 0 w 117"/>
                              <a:gd name="T47" fmla="*/ 68 h 152"/>
                              <a:gd name="T48" fmla="*/ 1 w 117"/>
                              <a:gd name="T49" fmla="*/ 93 h 152"/>
                              <a:gd name="T50" fmla="*/ 3 w 117"/>
                              <a:gd name="T51" fmla="*/ 120 h 152"/>
                              <a:gd name="T52" fmla="*/ 4 w 117"/>
                              <a:gd name="T53" fmla="*/ 147 h 152"/>
                              <a:gd name="T54" fmla="*/ 4 w 117"/>
                              <a:gd name="T55" fmla="*/ 175 h 152"/>
                              <a:gd name="T56" fmla="*/ 6 w 117"/>
                              <a:gd name="T57" fmla="*/ 208 h 152"/>
                              <a:gd name="T58" fmla="*/ 7 w 117"/>
                              <a:gd name="T59" fmla="*/ 231 h 152"/>
                              <a:gd name="T60" fmla="*/ 8 w 117"/>
                              <a:gd name="T61" fmla="*/ 259 h 152"/>
                              <a:gd name="T62" fmla="*/ 8 w 117"/>
                              <a:gd name="T63" fmla="*/ 285 h 152"/>
                              <a:gd name="T64" fmla="*/ 11 w 117"/>
                              <a:gd name="T65" fmla="*/ 308 h 152"/>
                              <a:gd name="T66" fmla="*/ 11 w 117"/>
                              <a:gd name="T67" fmla="*/ 338 h 152"/>
                              <a:gd name="T68" fmla="*/ 19 w 117"/>
                              <a:gd name="T69" fmla="*/ 353 h 152"/>
                              <a:gd name="T70" fmla="*/ 26 w 117"/>
                              <a:gd name="T71" fmla="*/ 358 h 152"/>
                              <a:gd name="T72" fmla="*/ 31 w 117"/>
                              <a:gd name="T73" fmla="*/ 367 h 152"/>
                              <a:gd name="T74" fmla="*/ 34 w 117"/>
                              <a:gd name="T75" fmla="*/ 393 h 152"/>
                              <a:gd name="T76" fmla="*/ 36 w 117"/>
                              <a:gd name="T77" fmla="*/ 427 h 152"/>
                              <a:gd name="T78" fmla="*/ 38 w 117"/>
                              <a:gd name="T79" fmla="*/ 449 h 152"/>
                              <a:gd name="T80" fmla="*/ 39 w 117"/>
                              <a:gd name="T81" fmla="*/ 482 h 152"/>
                              <a:gd name="T82" fmla="*/ 44 w 117"/>
                              <a:gd name="T83" fmla="*/ 502 h 152"/>
                              <a:gd name="T84" fmla="*/ 50 w 117"/>
                              <a:gd name="T85" fmla="*/ 514 h 152"/>
                              <a:gd name="T86" fmla="*/ 56 w 117"/>
                              <a:gd name="T87" fmla="*/ 502 h 152"/>
                              <a:gd name="T88" fmla="*/ 58 w 117"/>
                              <a:gd name="T89" fmla="*/ 474 h 152"/>
                              <a:gd name="T90" fmla="*/ 57 w 117"/>
                              <a:gd name="T91" fmla="*/ 447 h 152"/>
                              <a:gd name="T92" fmla="*/ 54 w 117"/>
                              <a:gd name="T93" fmla="*/ 416 h 152"/>
                              <a:gd name="T94" fmla="*/ 50 w 117"/>
                              <a:gd name="T95" fmla="*/ 389 h 152"/>
                              <a:gd name="T96" fmla="*/ 46 w 117"/>
                              <a:gd name="T97" fmla="*/ 367 h 152"/>
                              <a:gd name="T98" fmla="*/ 49 w 117"/>
                              <a:gd name="T99" fmla="*/ 344 h 152"/>
                              <a:gd name="T100" fmla="*/ 54 w 117"/>
                              <a:gd name="T101" fmla="*/ 334 h 152"/>
                              <a:gd name="T102" fmla="*/ 60 w 117"/>
                              <a:gd name="T103" fmla="*/ 309 h 152"/>
                              <a:gd name="T104" fmla="*/ 64 w 117"/>
                              <a:gd name="T105" fmla="*/ 286 h 152"/>
                              <a:gd name="T106" fmla="*/ 65 w 117"/>
                              <a:gd name="T107" fmla="*/ 260 h 152"/>
                              <a:gd name="T108" fmla="*/ 66 w 117"/>
                              <a:gd name="T109" fmla="*/ 232 h 152"/>
                              <a:gd name="T110" fmla="*/ 66 w 117"/>
                              <a:gd name="T111" fmla="*/ 210 h 152"/>
                              <a:gd name="T112" fmla="*/ 65 w 117"/>
                              <a:gd name="T113" fmla="*/ 179 h 152"/>
                              <a:gd name="T114" fmla="*/ 65 w 117"/>
                              <a:gd name="T115" fmla="*/ 148 h 152"/>
                              <a:gd name="T116" fmla="*/ 64 w 117"/>
                              <a:gd name="T117" fmla="*/ 123 h 152"/>
                              <a:gd name="T118" fmla="*/ 63 w 117"/>
                              <a:gd name="T119" fmla="*/ 94 h 152"/>
                              <a:gd name="T120" fmla="*/ 60 w 117"/>
                              <a:gd name="T121" fmla="*/ 70 h 152"/>
                              <a:gd name="T122" fmla="*/ 57 w 117"/>
                              <a:gd name="T123" fmla="*/ 38 h 152"/>
                              <a:gd name="T124" fmla="*/ 58 w 117"/>
                              <a:gd name="T125" fmla="*/ 51 h 152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60000 65536"/>
                              <a:gd name="T178" fmla="*/ 0 60000 65536"/>
                              <a:gd name="T179" fmla="*/ 0 60000 65536"/>
                              <a:gd name="T180" fmla="*/ 0 60000 65536"/>
                              <a:gd name="T181" fmla="*/ 0 60000 65536"/>
                              <a:gd name="T182" fmla="*/ 0 60000 65536"/>
                              <a:gd name="T183" fmla="*/ 0 60000 65536"/>
                              <a:gd name="T184" fmla="*/ 0 60000 65536"/>
                              <a:gd name="T185" fmla="*/ 0 60000 65536"/>
                              <a:gd name="T186" fmla="*/ 0 60000 65536"/>
                              <a:gd name="T187" fmla="*/ 0 60000 65536"/>
                              <a:gd name="T188" fmla="*/ 0 60000 65536"/>
                              <a:gd name="T189" fmla="*/ 0 w 117"/>
                              <a:gd name="T190" fmla="*/ 0 h 152"/>
                              <a:gd name="T191" fmla="*/ 117 w 117"/>
                              <a:gd name="T192" fmla="*/ 152 h 152"/>
                            </a:gdLst>
                            <a:ahLst/>
                            <a:cxnLst>
                              <a:cxn ang="T126">
                                <a:pos x="T0" y="T1"/>
                              </a:cxn>
                              <a:cxn ang="T127">
                                <a:pos x="T2" y="T3"/>
                              </a:cxn>
                              <a:cxn ang="T128">
                                <a:pos x="T4" y="T5"/>
                              </a:cxn>
                              <a:cxn ang="T129">
                                <a:pos x="T6" y="T7"/>
                              </a:cxn>
                              <a:cxn ang="T130">
                                <a:pos x="T8" y="T9"/>
                              </a:cxn>
                              <a:cxn ang="T131">
                                <a:pos x="T10" y="T11"/>
                              </a:cxn>
                              <a:cxn ang="T132">
                                <a:pos x="T12" y="T13"/>
                              </a:cxn>
                              <a:cxn ang="T133">
                                <a:pos x="T14" y="T15"/>
                              </a:cxn>
                              <a:cxn ang="T134">
                                <a:pos x="T16" y="T17"/>
                              </a:cxn>
                              <a:cxn ang="T135">
                                <a:pos x="T18" y="T19"/>
                              </a:cxn>
                              <a:cxn ang="T136">
                                <a:pos x="T20" y="T21"/>
                              </a:cxn>
                              <a:cxn ang="T137">
                                <a:pos x="T22" y="T23"/>
                              </a:cxn>
                              <a:cxn ang="T138">
                                <a:pos x="T24" y="T25"/>
                              </a:cxn>
                              <a:cxn ang="T139">
                                <a:pos x="T26" y="T27"/>
                              </a:cxn>
                              <a:cxn ang="T140">
                                <a:pos x="T28" y="T29"/>
                              </a:cxn>
                              <a:cxn ang="T141">
                                <a:pos x="T30" y="T31"/>
                              </a:cxn>
                              <a:cxn ang="T142">
                                <a:pos x="T32" y="T33"/>
                              </a:cxn>
                              <a:cxn ang="T143">
                                <a:pos x="T34" y="T35"/>
                              </a:cxn>
                              <a:cxn ang="T144">
                                <a:pos x="T36" y="T37"/>
                              </a:cxn>
                              <a:cxn ang="T145">
                                <a:pos x="T38" y="T39"/>
                              </a:cxn>
                              <a:cxn ang="T146">
                                <a:pos x="T40" y="T41"/>
                              </a:cxn>
                              <a:cxn ang="T147">
                                <a:pos x="T42" y="T43"/>
                              </a:cxn>
                              <a:cxn ang="T148">
                                <a:pos x="T44" y="T45"/>
                              </a:cxn>
                              <a:cxn ang="T149">
                                <a:pos x="T46" y="T47"/>
                              </a:cxn>
                              <a:cxn ang="T150">
                                <a:pos x="T48" y="T49"/>
                              </a:cxn>
                              <a:cxn ang="T151">
                                <a:pos x="T50" y="T51"/>
                              </a:cxn>
                              <a:cxn ang="T152">
                                <a:pos x="T52" y="T53"/>
                              </a:cxn>
                              <a:cxn ang="T153">
                                <a:pos x="T54" y="T55"/>
                              </a:cxn>
                              <a:cxn ang="T154">
                                <a:pos x="T56" y="T57"/>
                              </a:cxn>
                              <a:cxn ang="T155">
                                <a:pos x="T58" y="T59"/>
                              </a:cxn>
                              <a:cxn ang="T156">
                                <a:pos x="T60" y="T61"/>
                              </a:cxn>
                              <a:cxn ang="T157">
                                <a:pos x="T62" y="T63"/>
                              </a:cxn>
                              <a:cxn ang="T158">
                                <a:pos x="T64" y="T65"/>
                              </a:cxn>
                              <a:cxn ang="T159">
                                <a:pos x="T66" y="T67"/>
                              </a:cxn>
                              <a:cxn ang="T160">
                                <a:pos x="T68" y="T69"/>
                              </a:cxn>
                              <a:cxn ang="T161">
                                <a:pos x="T70" y="T71"/>
                              </a:cxn>
                              <a:cxn ang="T162">
                                <a:pos x="T72" y="T73"/>
                              </a:cxn>
                              <a:cxn ang="T163">
                                <a:pos x="T74" y="T75"/>
                              </a:cxn>
                              <a:cxn ang="T164">
                                <a:pos x="T76" y="T77"/>
                              </a:cxn>
                              <a:cxn ang="T165">
                                <a:pos x="T78" y="T79"/>
                              </a:cxn>
                              <a:cxn ang="T166">
                                <a:pos x="T80" y="T81"/>
                              </a:cxn>
                              <a:cxn ang="T167">
                                <a:pos x="T82" y="T83"/>
                              </a:cxn>
                              <a:cxn ang="T168">
                                <a:pos x="T84" y="T85"/>
                              </a:cxn>
                              <a:cxn ang="T169">
                                <a:pos x="T86" y="T87"/>
                              </a:cxn>
                              <a:cxn ang="T170">
                                <a:pos x="T88" y="T89"/>
                              </a:cxn>
                              <a:cxn ang="T171">
                                <a:pos x="T90" y="T91"/>
                              </a:cxn>
                              <a:cxn ang="T172">
                                <a:pos x="T92" y="T93"/>
                              </a:cxn>
                              <a:cxn ang="T173">
                                <a:pos x="T94" y="T95"/>
                              </a:cxn>
                              <a:cxn ang="T174">
                                <a:pos x="T96" y="T97"/>
                              </a:cxn>
                              <a:cxn ang="T175">
                                <a:pos x="T98" y="T99"/>
                              </a:cxn>
                              <a:cxn ang="T176">
                                <a:pos x="T100" y="T101"/>
                              </a:cxn>
                              <a:cxn ang="T177">
                                <a:pos x="T102" y="T103"/>
                              </a:cxn>
                              <a:cxn ang="T178">
                                <a:pos x="T104" y="T105"/>
                              </a:cxn>
                              <a:cxn ang="T179">
                                <a:pos x="T106" y="T107"/>
                              </a:cxn>
                              <a:cxn ang="T180">
                                <a:pos x="T108" y="T109"/>
                              </a:cxn>
                              <a:cxn ang="T181">
                                <a:pos x="T110" y="T111"/>
                              </a:cxn>
                              <a:cxn ang="T182">
                                <a:pos x="T112" y="T113"/>
                              </a:cxn>
                              <a:cxn ang="T183">
                                <a:pos x="T114" y="T115"/>
                              </a:cxn>
                              <a:cxn ang="T184">
                                <a:pos x="T116" y="T117"/>
                              </a:cxn>
                              <a:cxn ang="T185">
                                <a:pos x="T118" y="T119"/>
                              </a:cxn>
                              <a:cxn ang="T186">
                                <a:pos x="T120" y="T121"/>
                              </a:cxn>
                              <a:cxn ang="T187">
                                <a:pos x="T122" y="T123"/>
                              </a:cxn>
                              <a:cxn ang="T188">
                                <a:pos x="T124" y="T125"/>
                              </a:cxn>
                            </a:cxnLst>
                            <a:rect l="T189" t="T190" r="T191" b="T192"/>
                            <a:pathLst>
                              <a:path w="117" h="152">
                                <a:moveTo>
                                  <a:pt x="30" y="0"/>
                                </a:moveTo>
                                <a:lnTo>
                                  <a:pt x="36" y="0"/>
                                </a:lnTo>
                                <a:lnTo>
                                  <a:pt x="40" y="0"/>
                                </a:lnTo>
                                <a:lnTo>
                                  <a:pt x="44" y="0"/>
                                </a:lnTo>
                                <a:lnTo>
                                  <a:pt x="47" y="0"/>
                                </a:lnTo>
                                <a:lnTo>
                                  <a:pt x="53" y="0"/>
                                </a:lnTo>
                                <a:lnTo>
                                  <a:pt x="56" y="0"/>
                                </a:lnTo>
                                <a:lnTo>
                                  <a:pt x="61" y="0"/>
                                </a:lnTo>
                                <a:lnTo>
                                  <a:pt x="65" y="1"/>
                                </a:lnTo>
                                <a:lnTo>
                                  <a:pt x="68" y="1"/>
                                </a:lnTo>
                                <a:lnTo>
                                  <a:pt x="71" y="2"/>
                                </a:lnTo>
                                <a:lnTo>
                                  <a:pt x="75" y="3"/>
                                </a:lnTo>
                                <a:lnTo>
                                  <a:pt x="79" y="3"/>
                                </a:lnTo>
                                <a:lnTo>
                                  <a:pt x="82" y="4"/>
                                </a:lnTo>
                                <a:lnTo>
                                  <a:pt x="85" y="5"/>
                                </a:lnTo>
                                <a:lnTo>
                                  <a:pt x="89" y="5"/>
                                </a:lnTo>
                                <a:lnTo>
                                  <a:pt x="93" y="6"/>
                                </a:lnTo>
                                <a:lnTo>
                                  <a:pt x="95" y="7"/>
                                </a:lnTo>
                                <a:lnTo>
                                  <a:pt x="99" y="9"/>
                                </a:lnTo>
                                <a:lnTo>
                                  <a:pt x="99" y="12"/>
                                </a:lnTo>
                                <a:lnTo>
                                  <a:pt x="98" y="14"/>
                                </a:lnTo>
                                <a:lnTo>
                                  <a:pt x="95" y="17"/>
                                </a:lnTo>
                                <a:lnTo>
                                  <a:pt x="93" y="19"/>
                                </a:lnTo>
                                <a:lnTo>
                                  <a:pt x="89" y="20"/>
                                </a:lnTo>
                                <a:lnTo>
                                  <a:pt x="85" y="21"/>
                                </a:lnTo>
                                <a:lnTo>
                                  <a:pt x="80" y="24"/>
                                </a:lnTo>
                                <a:lnTo>
                                  <a:pt x="76" y="25"/>
                                </a:lnTo>
                                <a:lnTo>
                                  <a:pt x="71" y="26"/>
                                </a:lnTo>
                                <a:lnTo>
                                  <a:pt x="68" y="27"/>
                                </a:lnTo>
                                <a:lnTo>
                                  <a:pt x="65" y="27"/>
                                </a:lnTo>
                                <a:lnTo>
                                  <a:pt x="59" y="28"/>
                                </a:lnTo>
                                <a:lnTo>
                                  <a:pt x="53" y="28"/>
                                </a:lnTo>
                                <a:lnTo>
                                  <a:pt x="49" y="28"/>
                                </a:lnTo>
                                <a:lnTo>
                                  <a:pt x="45" y="28"/>
                                </a:lnTo>
                                <a:lnTo>
                                  <a:pt x="40" y="28"/>
                                </a:lnTo>
                                <a:lnTo>
                                  <a:pt x="37" y="28"/>
                                </a:lnTo>
                                <a:lnTo>
                                  <a:pt x="33" y="28"/>
                                </a:lnTo>
                                <a:lnTo>
                                  <a:pt x="30" y="27"/>
                                </a:lnTo>
                                <a:lnTo>
                                  <a:pt x="26" y="26"/>
                                </a:lnTo>
                                <a:lnTo>
                                  <a:pt x="23" y="25"/>
                                </a:lnTo>
                                <a:lnTo>
                                  <a:pt x="20" y="24"/>
                                </a:lnTo>
                                <a:lnTo>
                                  <a:pt x="16" y="23"/>
                                </a:lnTo>
                                <a:lnTo>
                                  <a:pt x="12" y="22"/>
                                </a:lnTo>
                                <a:lnTo>
                                  <a:pt x="9" y="21"/>
                                </a:lnTo>
                                <a:lnTo>
                                  <a:pt x="6" y="20"/>
                                </a:lnTo>
                                <a:lnTo>
                                  <a:pt x="3" y="17"/>
                                </a:lnTo>
                                <a:lnTo>
                                  <a:pt x="1" y="14"/>
                                </a:lnTo>
                                <a:lnTo>
                                  <a:pt x="1" y="12"/>
                                </a:lnTo>
                                <a:lnTo>
                                  <a:pt x="4" y="10"/>
                                </a:lnTo>
                                <a:lnTo>
                                  <a:pt x="8" y="8"/>
                                </a:lnTo>
                                <a:lnTo>
                                  <a:pt x="11" y="8"/>
                                </a:lnTo>
                                <a:lnTo>
                                  <a:pt x="15" y="6"/>
                                </a:lnTo>
                                <a:lnTo>
                                  <a:pt x="18" y="5"/>
                                </a:lnTo>
                                <a:lnTo>
                                  <a:pt x="22" y="4"/>
                                </a:lnTo>
                                <a:lnTo>
                                  <a:pt x="25" y="3"/>
                                </a:lnTo>
                                <a:lnTo>
                                  <a:pt x="30" y="0"/>
                                </a:lnTo>
                                <a:lnTo>
                                  <a:pt x="36" y="1"/>
                                </a:lnTo>
                                <a:lnTo>
                                  <a:pt x="39" y="1"/>
                                </a:lnTo>
                                <a:lnTo>
                                  <a:pt x="42" y="1"/>
                                </a:lnTo>
                                <a:lnTo>
                                  <a:pt x="39" y="1"/>
                                </a:lnTo>
                                <a:lnTo>
                                  <a:pt x="36" y="1"/>
                                </a:lnTo>
                                <a:lnTo>
                                  <a:pt x="30" y="0"/>
                                </a:lnTo>
                                <a:lnTo>
                                  <a:pt x="25" y="2"/>
                                </a:lnTo>
                                <a:lnTo>
                                  <a:pt x="22" y="4"/>
                                </a:lnTo>
                                <a:lnTo>
                                  <a:pt x="18" y="6"/>
                                </a:lnTo>
                                <a:lnTo>
                                  <a:pt x="15" y="7"/>
                                </a:lnTo>
                                <a:lnTo>
                                  <a:pt x="11" y="9"/>
                                </a:lnTo>
                                <a:lnTo>
                                  <a:pt x="8" y="10"/>
                                </a:lnTo>
                                <a:lnTo>
                                  <a:pt x="4" y="12"/>
                                </a:lnTo>
                                <a:lnTo>
                                  <a:pt x="2" y="14"/>
                                </a:lnTo>
                                <a:lnTo>
                                  <a:pt x="1" y="17"/>
                                </a:lnTo>
                                <a:lnTo>
                                  <a:pt x="0" y="20"/>
                                </a:lnTo>
                                <a:lnTo>
                                  <a:pt x="0" y="22"/>
                                </a:lnTo>
                                <a:lnTo>
                                  <a:pt x="0" y="24"/>
                                </a:lnTo>
                                <a:lnTo>
                                  <a:pt x="1" y="27"/>
                                </a:lnTo>
                                <a:lnTo>
                                  <a:pt x="2" y="30"/>
                                </a:lnTo>
                                <a:lnTo>
                                  <a:pt x="2" y="33"/>
                                </a:lnTo>
                                <a:lnTo>
                                  <a:pt x="3" y="35"/>
                                </a:lnTo>
                                <a:lnTo>
                                  <a:pt x="3" y="38"/>
                                </a:lnTo>
                                <a:lnTo>
                                  <a:pt x="3" y="41"/>
                                </a:lnTo>
                                <a:lnTo>
                                  <a:pt x="4" y="43"/>
                                </a:lnTo>
                                <a:lnTo>
                                  <a:pt x="4" y="45"/>
                                </a:lnTo>
                                <a:lnTo>
                                  <a:pt x="4" y="48"/>
                                </a:lnTo>
                                <a:lnTo>
                                  <a:pt x="4" y="51"/>
                                </a:lnTo>
                                <a:lnTo>
                                  <a:pt x="4" y="54"/>
                                </a:lnTo>
                                <a:lnTo>
                                  <a:pt x="6" y="57"/>
                                </a:lnTo>
                                <a:lnTo>
                                  <a:pt x="6" y="60"/>
                                </a:lnTo>
                                <a:lnTo>
                                  <a:pt x="6" y="63"/>
                                </a:lnTo>
                                <a:lnTo>
                                  <a:pt x="7" y="65"/>
                                </a:lnTo>
                                <a:lnTo>
                                  <a:pt x="7" y="67"/>
                                </a:lnTo>
                                <a:lnTo>
                                  <a:pt x="8" y="70"/>
                                </a:lnTo>
                                <a:lnTo>
                                  <a:pt x="8" y="73"/>
                                </a:lnTo>
                                <a:lnTo>
                                  <a:pt x="8" y="76"/>
                                </a:lnTo>
                                <a:lnTo>
                                  <a:pt x="8" y="78"/>
                                </a:lnTo>
                                <a:lnTo>
                                  <a:pt x="8" y="81"/>
                                </a:lnTo>
                                <a:lnTo>
                                  <a:pt x="8" y="84"/>
                                </a:lnTo>
                                <a:lnTo>
                                  <a:pt x="8" y="86"/>
                                </a:lnTo>
                                <a:lnTo>
                                  <a:pt x="8" y="89"/>
                                </a:lnTo>
                                <a:lnTo>
                                  <a:pt x="11" y="90"/>
                                </a:lnTo>
                                <a:lnTo>
                                  <a:pt x="13" y="93"/>
                                </a:lnTo>
                                <a:lnTo>
                                  <a:pt x="17" y="96"/>
                                </a:lnTo>
                                <a:lnTo>
                                  <a:pt x="21" y="99"/>
                                </a:lnTo>
                                <a:lnTo>
                                  <a:pt x="25" y="101"/>
                                </a:lnTo>
                                <a:lnTo>
                                  <a:pt x="29" y="102"/>
                                </a:lnTo>
                                <a:lnTo>
                                  <a:pt x="32" y="104"/>
                                </a:lnTo>
                                <a:lnTo>
                                  <a:pt x="36" y="105"/>
                                </a:lnTo>
                                <a:lnTo>
                                  <a:pt x="39" y="105"/>
                                </a:lnTo>
                                <a:lnTo>
                                  <a:pt x="44" y="106"/>
                                </a:lnTo>
                                <a:lnTo>
                                  <a:pt x="47" y="107"/>
                                </a:lnTo>
                                <a:lnTo>
                                  <a:pt x="51" y="107"/>
                                </a:lnTo>
                                <a:lnTo>
                                  <a:pt x="54" y="107"/>
                                </a:lnTo>
                                <a:lnTo>
                                  <a:pt x="56" y="110"/>
                                </a:lnTo>
                                <a:lnTo>
                                  <a:pt x="59" y="113"/>
                                </a:lnTo>
                                <a:lnTo>
                                  <a:pt x="61" y="116"/>
                                </a:lnTo>
                                <a:lnTo>
                                  <a:pt x="62" y="119"/>
                                </a:lnTo>
                                <a:lnTo>
                                  <a:pt x="64" y="122"/>
                                </a:lnTo>
                                <a:lnTo>
                                  <a:pt x="65" y="126"/>
                                </a:lnTo>
                                <a:lnTo>
                                  <a:pt x="66" y="129"/>
                                </a:lnTo>
                                <a:lnTo>
                                  <a:pt x="68" y="131"/>
                                </a:lnTo>
                                <a:lnTo>
                                  <a:pt x="68" y="133"/>
                                </a:lnTo>
                                <a:lnTo>
                                  <a:pt x="68" y="136"/>
                                </a:lnTo>
                                <a:lnTo>
                                  <a:pt x="69" y="139"/>
                                </a:lnTo>
                                <a:lnTo>
                                  <a:pt x="69" y="142"/>
                                </a:lnTo>
                                <a:lnTo>
                                  <a:pt x="70" y="144"/>
                                </a:lnTo>
                                <a:lnTo>
                                  <a:pt x="73" y="147"/>
                                </a:lnTo>
                                <a:lnTo>
                                  <a:pt x="76" y="148"/>
                                </a:lnTo>
                                <a:lnTo>
                                  <a:pt x="80" y="150"/>
                                </a:lnTo>
                                <a:lnTo>
                                  <a:pt x="84" y="151"/>
                                </a:lnTo>
                                <a:lnTo>
                                  <a:pt x="88" y="151"/>
                                </a:lnTo>
                                <a:lnTo>
                                  <a:pt x="91" y="151"/>
                                </a:lnTo>
                                <a:lnTo>
                                  <a:pt x="95" y="151"/>
                                </a:lnTo>
                                <a:lnTo>
                                  <a:pt x="99" y="148"/>
                                </a:lnTo>
                                <a:lnTo>
                                  <a:pt x="102" y="145"/>
                                </a:lnTo>
                                <a:lnTo>
                                  <a:pt x="103" y="142"/>
                                </a:lnTo>
                                <a:lnTo>
                                  <a:pt x="103" y="139"/>
                                </a:lnTo>
                                <a:lnTo>
                                  <a:pt x="103" y="136"/>
                                </a:lnTo>
                                <a:lnTo>
                                  <a:pt x="102" y="133"/>
                                </a:lnTo>
                                <a:lnTo>
                                  <a:pt x="102" y="131"/>
                                </a:lnTo>
                                <a:lnTo>
                                  <a:pt x="99" y="129"/>
                                </a:lnTo>
                                <a:lnTo>
                                  <a:pt x="98" y="126"/>
                                </a:lnTo>
                                <a:lnTo>
                                  <a:pt x="95" y="123"/>
                                </a:lnTo>
                                <a:lnTo>
                                  <a:pt x="94" y="121"/>
                                </a:lnTo>
                                <a:lnTo>
                                  <a:pt x="91" y="118"/>
                                </a:lnTo>
                                <a:lnTo>
                                  <a:pt x="88" y="115"/>
                                </a:lnTo>
                                <a:lnTo>
                                  <a:pt x="84" y="112"/>
                                </a:lnTo>
                                <a:lnTo>
                                  <a:pt x="82" y="109"/>
                                </a:lnTo>
                                <a:lnTo>
                                  <a:pt x="80" y="107"/>
                                </a:lnTo>
                                <a:lnTo>
                                  <a:pt x="79" y="104"/>
                                </a:lnTo>
                                <a:lnTo>
                                  <a:pt x="82" y="102"/>
                                </a:lnTo>
                                <a:lnTo>
                                  <a:pt x="85" y="101"/>
                                </a:lnTo>
                                <a:lnTo>
                                  <a:pt x="89" y="99"/>
                                </a:lnTo>
                                <a:lnTo>
                                  <a:pt x="93" y="98"/>
                                </a:lnTo>
                                <a:lnTo>
                                  <a:pt x="95" y="97"/>
                                </a:lnTo>
                                <a:lnTo>
                                  <a:pt x="99" y="96"/>
                                </a:lnTo>
                                <a:lnTo>
                                  <a:pt x="103" y="94"/>
                                </a:lnTo>
                                <a:lnTo>
                                  <a:pt x="107" y="91"/>
                                </a:lnTo>
                                <a:lnTo>
                                  <a:pt x="109" y="89"/>
                                </a:lnTo>
                                <a:lnTo>
                                  <a:pt x="111" y="87"/>
                                </a:lnTo>
                                <a:lnTo>
                                  <a:pt x="113" y="85"/>
                                </a:lnTo>
                                <a:lnTo>
                                  <a:pt x="113" y="82"/>
                                </a:lnTo>
                                <a:lnTo>
                                  <a:pt x="114" y="79"/>
                                </a:lnTo>
                                <a:lnTo>
                                  <a:pt x="114" y="77"/>
                                </a:lnTo>
                                <a:lnTo>
                                  <a:pt x="116" y="74"/>
                                </a:lnTo>
                                <a:lnTo>
                                  <a:pt x="116" y="71"/>
                                </a:lnTo>
                                <a:lnTo>
                                  <a:pt x="116" y="68"/>
                                </a:lnTo>
                                <a:lnTo>
                                  <a:pt x="116" y="66"/>
                                </a:lnTo>
                                <a:lnTo>
                                  <a:pt x="116" y="64"/>
                                </a:lnTo>
                                <a:lnTo>
                                  <a:pt x="116" y="61"/>
                                </a:lnTo>
                                <a:lnTo>
                                  <a:pt x="116" y="58"/>
                                </a:lnTo>
                                <a:lnTo>
                                  <a:pt x="116" y="56"/>
                                </a:lnTo>
                                <a:lnTo>
                                  <a:pt x="114" y="53"/>
                                </a:lnTo>
                                <a:lnTo>
                                  <a:pt x="114" y="50"/>
                                </a:lnTo>
                                <a:lnTo>
                                  <a:pt x="114" y="47"/>
                                </a:lnTo>
                                <a:lnTo>
                                  <a:pt x="114" y="44"/>
                                </a:lnTo>
                                <a:lnTo>
                                  <a:pt x="114" y="42"/>
                                </a:lnTo>
                                <a:lnTo>
                                  <a:pt x="113" y="39"/>
                                </a:lnTo>
                                <a:lnTo>
                                  <a:pt x="113" y="36"/>
                                </a:lnTo>
                                <a:lnTo>
                                  <a:pt x="112" y="34"/>
                                </a:lnTo>
                                <a:lnTo>
                                  <a:pt x="112" y="31"/>
                                </a:lnTo>
                                <a:lnTo>
                                  <a:pt x="111" y="28"/>
                                </a:lnTo>
                                <a:lnTo>
                                  <a:pt x="109" y="25"/>
                                </a:lnTo>
                                <a:lnTo>
                                  <a:pt x="108" y="23"/>
                                </a:lnTo>
                                <a:lnTo>
                                  <a:pt x="107" y="21"/>
                                </a:lnTo>
                                <a:lnTo>
                                  <a:pt x="105" y="18"/>
                                </a:lnTo>
                                <a:lnTo>
                                  <a:pt x="103" y="15"/>
                                </a:lnTo>
                                <a:lnTo>
                                  <a:pt x="102" y="12"/>
                                </a:lnTo>
                                <a:lnTo>
                                  <a:pt x="103" y="15"/>
                                </a:lnTo>
                                <a:lnTo>
                                  <a:pt x="100" y="14"/>
                                </a:lnTo>
                                <a:lnTo>
                                  <a:pt x="103" y="15"/>
                                </a:lnTo>
                                <a:lnTo>
                                  <a:pt x="99" y="15"/>
                                </a:lnTo>
                                <a:lnTo>
                                  <a:pt x="97" y="15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44079" name="Freeform 11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99" y="1240"/>
                            <a:ext cx="19" cy="65"/>
                          </a:xfrm>
                          <a:custGeom>
                            <a:avLst/>
                            <a:gdLst>
                              <a:gd name="T0" fmla="*/ 18 w 19"/>
                              <a:gd name="T1" fmla="*/ 0 h 59"/>
                              <a:gd name="T2" fmla="*/ 12 w 19"/>
                              <a:gd name="T3" fmla="*/ 21 h 59"/>
                              <a:gd name="T4" fmla="*/ 10 w 19"/>
                              <a:gd name="T5" fmla="*/ 28 h 59"/>
                              <a:gd name="T6" fmla="*/ 8 w 19"/>
                              <a:gd name="T7" fmla="*/ 41 h 59"/>
                              <a:gd name="T8" fmla="*/ 7 w 19"/>
                              <a:gd name="T9" fmla="*/ 55 h 59"/>
                              <a:gd name="T10" fmla="*/ 7 w 19"/>
                              <a:gd name="T11" fmla="*/ 63 h 59"/>
                              <a:gd name="T12" fmla="*/ 5 w 19"/>
                              <a:gd name="T13" fmla="*/ 74 h 59"/>
                              <a:gd name="T14" fmla="*/ 3 w 19"/>
                              <a:gd name="T15" fmla="*/ 93 h 59"/>
                              <a:gd name="T16" fmla="*/ 2 w 19"/>
                              <a:gd name="T17" fmla="*/ 105 h 59"/>
                              <a:gd name="T18" fmla="*/ 2 w 19"/>
                              <a:gd name="T19" fmla="*/ 120 h 59"/>
                              <a:gd name="T20" fmla="*/ 0 w 19"/>
                              <a:gd name="T21" fmla="*/ 132 h 59"/>
                              <a:gd name="T22" fmla="*/ 0 w 19"/>
                              <a:gd name="T23" fmla="*/ 145 h 59"/>
                              <a:gd name="T24" fmla="*/ 0 w 19"/>
                              <a:gd name="T25" fmla="*/ 155 h 59"/>
                              <a:gd name="T26" fmla="*/ 0 w 19"/>
                              <a:gd name="T27" fmla="*/ 165 h 59"/>
                              <a:gd name="T28" fmla="*/ 0 w 19"/>
                              <a:gd name="T29" fmla="*/ 176 h 59"/>
                              <a:gd name="T30" fmla="*/ 2 w 19"/>
                              <a:gd name="T31" fmla="*/ 189 h 59"/>
                              <a:gd name="T32" fmla="*/ 3 w 19"/>
                              <a:gd name="T33" fmla="*/ 207 h 59"/>
                              <a:gd name="T34" fmla="*/ 0 w 19"/>
                              <a:gd name="T35" fmla="*/ 176 h 59"/>
                              <a:gd name="T36" fmla="*/ 3 w 19"/>
                              <a:gd name="T37" fmla="*/ 188 h 59"/>
                              <a:gd name="T38" fmla="*/ 9 w 19"/>
                              <a:gd name="T39" fmla="*/ 176 h 59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w 19"/>
                              <a:gd name="T61" fmla="*/ 0 h 59"/>
                              <a:gd name="T62" fmla="*/ 19 w 19"/>
                              <a:gd name="T63" fmla="*/ 59 h 59"/>
                            </a:gdLst>
                            <a:ahLst/>
                            <a:cxnLst>
                              <a:cxn ang="T40">
                                <a:pos x="T0" y="T1"/>
                              </a:cxn>
                              <a:cxn ang="T41">
                                <a:pos x="T2" y="T3"/>
                              </a:cxn>
                              <a:cxn ang="T42">
                                <a:pos x="T4" y="T5"/>
                              </a:cxn>
                              <a:cxn ang="T43">
                                <a:pos x="T6" y="T7"/>
                              </a:cxn>
                              <a:cxn ang="T44">
                                <a:pos x="T8" y="T9"/>
                              </a:cxn>
                              <a:cxn ang="T45">
                                <a:pos x="T10" y="T11"/>
                              </a:cxn>
                              <a:cxn ang="T46">
                                <a:pos x="T12" y="T13"/>
                              </a:cxn>
                              <a:cxn ang="T47">
                                <a:pos x="T14" y="T15"/>
                              </a:cxn>
                              <a:cxn ang="T48">
                                <a:pos x="T16" y="T17"/>
                              </a:cxn>
                              <a:cxn ang="T49">
                                <a:pos x="T18" y="T19"/>
                              </a:cxn>
                              <a:cxn ang="T50">
                                <a:pos x="T20" y="T21"/>
                              </a:cxn>
                              <a:cxn ang="T51">
                                <a:pos x="T22" y="T23"/>
                              </a:cxn>
                              <a:cxn ang="T52">
                                <a:pos x="T24" y="T25"/>
                              </a:cxn>
                              <a:cxn ang="T53">
                                <a:pos x="T26" y="T27"/>
                              </a:cxn>
                              <a:cxn ang="T54">
                                <a:pos x="T28" y="T29"/>
                              </a:cxn>
                              <a:cxn ang="T55">
                                <a:pos x="T30" y="T31"/>
                              </a:cxn>
                              <a:cxn ang="T56">
                                <a:pos x="T32" y="T33"/>
                              </a:cxn>
                              <a:cxn ang="T57">
                                <a:pos x="T34" y="T35"/>
                              </a:cxn>
                              <a:cxn ang="T58">
                                <a:pos x="T36" y="T37"/>
                              </a:cxn>
                              <a:cxn ang="T59">
                                <a:pos x="T38" y="T39"/>
                              </a:cxn>
                            </a:cxnLst>
                            <a:rect l="T60" t="T61" r="T62" b="T63"/>
                            <a:pathLst>
                              <a:path w="19" h="59">
                                <a:moveTo>
                                  <a:pt x="18" y="0"/>
                                </a:moveTo>
                                <a:lnTo>
                                  <a:pt x="12" y="5"/>
                                </a:lnTo>
                                <a:lnTo>
                                  <a:pt x="10" y="8"/>
                                </a:lnTo>
                                <a:lnTo>
                                  <a:pt x="8" y="12"/>
                                </a:lnTo>
                                <a:lnTo>
                                  <a:pt x="7" y="15"/>
                                </a:lnTo>
                                <a:lnTo>
                                  <a:pt x="7" y="18"/>
                                </a:lnTo>
                                <a:lnTo>
                                  <a:pt x="5" y="21"/>
                                </a:lnTo>
                                <a:lnTo>
                                  <a:pt x="3" y="26"/>
                                </a:lnTo>
                                <a:lnTo>
                                  <a:pt x="2" y="30"/>
                                </a:lnTo>
                                <a:lnTo>
                                  <a:pt x="2" y="34"/>
                                </a:lnTo>
                                <a:lnTo>
                                  <a:pt x="0" y="37"/>
                                </a:lnTo>
                                <a:lnTo>
                                  <a:pt x="0" y="41"/>
                                </a:lnTo>
                                <a:lnTo>
                                  <a:pt x="0" y="44"/>
                                </a:lnTo>
                                <a:lnTo>
                                  <a:pt x="0" y="47"/>
                                </a:lnTo>
                                <a:lnTo>
                                  <a:pt x="0" y="50"/>
                                </a:lnTo>
                                <a:lnTo>
                                  <a:pt x="2" y="54"/>
                                </a:lnTo>
                                <a:lnTo>
                                  <a:pt x="3" y="58"/>
                                </a:lnTo>
                                <a:lnTo>
                                  <a:pt x="0" y="50"/>
                                </a:lnTo>
                                <a:lnTo>
                                  <a:pt x="3" y="53"/>
                                </a:lnTo>
                                <a:lnTo>
                                  <a:pt x="9" y="50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  <p:grpSp>
                      <p:nvGrpSpPr>
                        <p:cNvPr id="44070" name="Group 1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64" y="1392"/>
                          <a:ext cx="413" cy="349"/>
                          <a:chOff x="3599" y="956"/>
                          <a:chExt cx="413" cy="349"/>
                        </a:xfrm>
                      </p:grpSpPr>
                      <p:sp>
                        <p:nvSpPr>
                          <p:cNvPr id="44072" name="Freeform 11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64" y="977"/>
                            <a:ext cx="133" cy="161"/>
                          </a:xfrm>
                          <a:custGeom>
                            <a:avLst/>
                            <a:gdLst>
                              <a:gd name="T0" fmla="*/ 13 w 138"/>
                              <a:gd name="T1" fmla="*/ 193 h 147"/>
                              <a:gd name="T2" fmla="*/ 13 w 138"/>
                              <a:gd name="T3" fmla="*/ 217 h 147"/>
                              <a:gd name="T4" fmla="*/ 11 w 138"/>
                              <a:gd name="T5" fmla="*/ 243 h 147"/>
                              <a:gd name="T6" fmla="*/ 5 w 138"/>
                              <a:gd name="T7" fmla="*/ 277 h 147"/>
                              <a:gd name="T8" fmla="*/ 2 w 138"/>
                              <a:gd name="T9" fmla="*/ 303 h 147"/>
                              <a:gd name="T10" fmla="*/ 8 w 138"/>
                              <a:gd name="T11" fmla="*/ 332 h 147"/>
                              <a:gd name="T12" fmla="*/ 13 w 138"/>
                              <a:gd name="T13" fmla="*/ 357 h 147"/>
                              <a:gd name="T14" fmla="*/ 13 w 138"/>
                              <a:gd name="T15" fmla="*/ 388 h 147"/>
                              <a:gd name="T16" fmla="*/ 8 w 138"/>
                              <a:gd name="T17" fmla="*/ 417 h 147"/>
                              <a:gd name="T18" fmla="*/ 4 w 138"/>
                              <a:gd name="T19" fmla="*/ 442 h 147"/>
                              <a:gd name="T20" fmla="*/ 0 w 138"/>
                              <a:gd name="T21" fmla="*/ 478 h 147"/>
                              <a:gd name="T22" fmla="*/ 11 w 138"/>
                              <a:gd name="T23" fmla="*/ 451 h 147"/>
                              <a:gd name="T24" fmla="*/ 13 w 138"/>
                              <a:gd name="T25" fmla="*/ 425 h 147"/>
                              <a:gd name="T26" fmla="*/ 13 w 138"/>
                              <a:gd name="T27" fmla="*/ 398 h 147"/>
                              <a:gd name="T28" fmla="*/ 21 w 138"/>
                              <a:gd name="T29" fmla="*/ 369 h 147"/>
                              <a:gd name="T30" fmla="*/ 30 w 138"/>
                              <a:gd name="T31" fmla="*/ 369 h 147"/>
                              <a:gd name="T32" fmla="*/ 36 w 138"/>
                              <a:gd name="T33" fmla="*/ 369 h 147"/>
                              <a:gd name="T34" fmla="*/ 44 w 138"/>
                              <a:gd name="T35" fmla="*/ 342 h 147"/>
                              <a:gd name="T36" fmla="*/ 50 w 138"/>
                              <a:gd name="T37" fmla="*/ 313 h 147"/>
                              <a:gd name="T38" fmla="*/ 53 w 138"/>
                              <a:gd name="T39" fmla="*/ 303 h 147"/>
                              <a:gd name="T40" fmla="*/ 47 w 138"/>
                              <a:gd name="T41" fmla="*/ 319 h 147"/>
                              <a:gd name="T42" fmla="*/ 49 w 138"/>
                              <a:gd name="T43" fmla="*/ 337 h 147"/>
                              <a:gd name="T44" fmla="*/ 51 w 138"/>
                              <a:gd name="T45" fmla="*/ 312 h 147"/>
                              <a:gd name="T46" fmla="*/ 53 w 138"/>
                              <a:gd name="T47" fmla="*/ 281 h 147"/>
                              <a:gd name="T48" fmla="*/ 57 w 138"/>
                              <a:gd name="T49" fmla="*/ 254 h 147"/>
                              <a:gd name="T50" fmla="*/ 62 w 138"/>
                              <a:gd name="T51" fmla="*/ 231 h 147"/>
                              <a:gd name="T52" fmla="*/ 66 w 138"/>
                              <a:gd name="T53" fmla="*/ 197 h 147"/>
                              <a:gd name="T54" fmla="*/ 72 w 138"/>
                              <a:gd name="T55" fmla="*/ 176 h 147"/>
                              <a:gd name="T56" fmla="*/ 80 w 138"/>
                              <a:gd name="T57" fmla="*/ 148 h 147"/>
                              <a:gd name="T58" fmla="*/ 84 w 138"/>
                              <a:gd name="T59" fmla="*/ 114 h 147"/>
                              <a:gd name="T60" fmla="*/ 80 w 138"/>
                              <a:gd name="T61" fmla="*/ 126 h 147"/>
                              <a:gd name="T62" fmla="*/ 71 w 138"/>
                              <a:gd name="T63" fmla="*/ 150 h 147"/>
                              <a:gd name="T64" fmla="*/ 64 w 138"/>
                              <a:gd name="T65" fmla="*/ 166 h 147"/>
                              <a:gd name="T66" fmla="*/ 61 w 138"/>
                              <a:gd name="T67" fmla="*/ 161 h 147"/>
                              <a:gd name="T68" fmla="*/ 63 w 138"/>
                              <a:gd name="T69" fmla="*/ 125 h 147"/>
                              <a:gd name="T70" fmla="*/ 67 w 138"/>
                              <a:gd name="T71" fmla="*/ 96 h 147"/>
                              <a:gd name="T72" fmla="*/ 68 w 138"/>
                              <a:gd name="T73" fmla="*/ 65 h 147"/>
                              <a:gd name="T74" fmla="*/ 65 w 138"/>
                              <a:gd name="T75" fmla="*/ 67 h 147"/>
                              <a:gd name="T76" fmla="*/ 61 w 138"/>
                              <a:gd name="T77" fmla="*/ 96 h 147"/>
                              <a:gd name="T78" fmla="*/ 56 w 138"/>
                              <a:gd name="T79" fmla="*/ 125 h 147"/>
                              <a:gd name="T80" fmla="*/ 49 w 138"/>
                              <a:gd name="T81" fmla="*/ 150 h 147"/>
                              <a:gd name="T82" fmla="*/ 45 w 138"/>
                              <a:gd name="T83" fmla="*/ 137 h 147"/>
                              <a:gd name="T84" fmla="*/ 47 w 138"/>
                              <a:gd name="T85" fmla="*/ 104 h 147"/>
                              <a:gd name="T86" fmla="*/ 55 w 138"/>
                              <a:gd name="T87" fmla="*/ 71 h 147"/>
                              <a:gd name="T88" fmla="*/ 59 w 138"/>
                              <a:gd name="T89" fmla="*/ 45 h 147"/>
                              <a:gd name="T90" fmla="*/ 53 w 138"/>
                              <a:gd name="T91" fmla="*/ 45 h 147"/>
                              <a:gd name="T92" fmla="*/ 45 w 138"/>
                              <a:gd name="T93" fmla="*/ 67 h 147"/>
                              <a:gd name="T94" fmla="*/ 42 w 138"/>
                              <a:gd name="T95" fmla="*/ 93 h 147"/>
                              <a:gd name="T96" fmla="*/ 39 w 138"/>
                              <a:gd name="T97" fmla="*/ 115 h 147"/>
                              <a:gd name="T98" fmla="*/ 35 w 138"/>
                              <a:gd name="T99" fmla="*/ 125 h 147"/>
                              <a:gd name="T100" fmla="*/ 34 w 138"/>
                              <a:gd name="T101" fmla="*/ 96 h 147"/>
                              <a:gd name="T102" fmla="*/ 34 w 138"/>
                              <a:gd name="T103" fmla="*/ 67 h 147"/>
                              <a:gd name="T104" fmla="*/ 36 w 138"/>
                              <a:gd name="T105" fmla="*/ 34 h 147"/>
                              <a:gd name="T106" fmla="*/ 39 w 138"/>
                              <a:gd name="T107" fmla="*/ 3 h 147"/>
                              <a:gd name="T108" fmla="*/ 35 w 138"/>
                              <a:gd name="T109" fmla="*/ 4 h 147"/>
                              <a:gd name="T110" fmla="*/ 32 w 138"/>
                              <a:gd name="T111" fmla="*/ 41 h 147"/>
                              <a:gd name="T112" fmla="*/ 28 w 138"/>
                              <a:gd name="T113" fmla="*/ 71 h 147"/>
                              <a:gd name="T114" fmla="*/ 22 w 138"/>
                              <a:gd name="T115" fmla="*/ 102 h 147"/>
                              <a:gd name="T116" fmla="*/ 19 w 138"/>
                              <a:gd name="T117" fmla="*/ 126 h 147"/>
                              <a:gd name="T118" fmla="*/ 17 w 138"/>
                              <a:gd name="T119" fmla="*/ 161 h 147"/>
                              <a:gd name="T120" fmla="*/ 13 w 138"/>
                              <a:gd name="T121" fmla="*/ 181 h 147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60000 65536"/>
                              <a:gd name="T178" fmla="*/ 0 60000 65536"/>
                              <a:gd name="T179" fmla="*/ 0 60000 65536"/>
                              <a:gd name="T180" fmla="*/ 0 60000 65536"/>
                              <a:gd name="T181" fmla="*/ 0 60000 65536"/>
                              <a:gd name="T182" fmla="*/ 0 60000 65536"/>
                              <a:gd name="T183" fmla="*/ 0 w 138"/>
                              <a:gd name="T184" fmla="*/ 0 h 147"/>
                              <a:gd name="T185" fmla="*/ 138 w 138"/>
                              <a:gd name="T186" fmla="*/ 147 h 147"/>
                            </a:gdLst>
                            <a:ahLst/>
                            <a:cxnLst>
                              <a:cxn ang="T122">
                                <a:pos x="T0" y="T1"/>
                              </a:cxn>
                              <a:cxn ang="T123">
                                <a:pos x="T2" y="T3"/>
                              </a:cxn>
                              <a:cxn ang="T124">
                                <a:pos x="T4" y="T5"/>
                              </a:cxn>
                              <a:cxn ang="T125">
                                <a:pos x="T6" y="T7"/>
                              </a:cxn>
                              <a:cxn ang="T126">
                                <a:pos x="T8" y="T9"/>
                              </a:cxn>
                              <a:cxn ang="T127">
                                <a:pos x="T10" y="T11"/>
                              </a:cxn>
                              <a:cxn ang="T128">
                                <a:pos x="T12" y="T13"/>
                              </a:cxn>
                              <a:cxn ang="T129">
                                <a:pos x="T14" y="T15"/>
                              </a:cxn>
                              <a:cxn ang="T130">
                                <a:pos x="T16" y="T17"/>
                              </a:cxn>
                              <a:cxn ang="T131">
                                <a:pos x="T18" y="T19"/>
                              </a:cxn>
                              <a:cxn ang="T132">
                                <a:pos x="T20" y="T21"/>
                              </a:cxn>
                              <a:cxn ang="T133">
                                <a:pos x="T22" y="T23"/>
                              </a:cxn>
                              <a:cxn ang="T134">
                                <a:pos x="T24" y="T25"/>
                              </a:cxn>
                              <a:cxn ang="T135">
                                <a:pos x="T26" y="T27"/>
                              </a:cxn>
                              <a:cxn ang="T136">
                                <a:pos x="T28" y="T29"/>
                              </a:cxn>
                              <a:cxn ang="T137">
                                <a:pos x="T30" y="T31"/>
                              </a:cxn>
                              <a:cxn ang="T138">
                                <a:pos x="T32" y="T33"/>
                              </a:cxn>
                              <a:cxn ang="T139">
                                <a:pos x="T34" y="T35"/>
                              </a:cxn>
                              <a:cxn ang="T140">
                                <a:pos x="T36" y="T37"/>
                              </a:cxn>
                              <a:cxn ang="T141">
                                <a:pos x="T38" y="T39"/>
                              </a:cxn>
                              <a:cxn ang="T142">
                                <a:pos x="T40" y="T41"/>
                              </a:cxn>
                              <a:cxn ang="T143">
                                <a:pos x="T42" y="T43"/>
                              </a:cxn>
                              <a:cxn ang="T144">
                                <a:pos x="T44" y="T45"/>
                              </a:cxn>
                              <a:cxn ang="T145">
                                <a:pos x="T46" y="T47"/>
                              </a:cxn>
                              <a:cxn ang="T146">
                                <a:pos x="T48" y="T49"/>
                              </a:cxn>
                              <a:cxn ang="T147">
                                <a:pos x="T50" y="T51"/>
                              </a:cxn>
                              <a:cxn ang="T148">
                                <a:pos x="T52" y="T53"/>
                              </a:cxn>
                              <a:cxn ang="T149">
                                <a:pos x="T54" y="T55"/>
                              </a:cxn>
                              <a:cxn ang="T150">
                                <a:pos x="T56" y="T57"/>
                              </a:cxn>
                              <a:cxn ang="T151">
                                <a:pos x="T58" y="T59"/>
                              </a:cxn>
                              <a:cxn ang="T152">
                                <a:pos x="T60" y="T61"/>
                              </a:cxn>
                              <a:cxn ang="T153">
                                <a:pos x="T62" y="T63"/>
                              </a:cxn>
                              <a:cxn ang="T154">
                                <a:pos x="T64" y="T65"/>
                              </a:cxn>
                              <a:cxn ang="T155">
                                <a:pos x="T66" y="T67"/>
                              </a:cxn>
                              <a:cxn ang="T156">
                                <a:pos x="T68" y="T69"/>
                              </a:cxn>
                              <a:cxn ang="T157">
                                <a:pos x="T70" y="T71"/>
                              </a:cxn>
                              <a:cxn ang="T158">
                                <a:pos x="T72" y="T73"/>
                              </a:cxn>
                              <a:cxn ang="T159">
                                <a:pos x="T74" y="T75"/>
                              </a:cxn>
                              <a:cxn ang="T160">
                                <a:pos x="T76" y="T77"/>
                              </a:cxn>
                              <a:cxn ang="T161">
                                <a:pos x="T78" y="T79"/>
                              </a:cxn>
                              <a:cxn ang="T162">
                                <a:pos x="T80" y="T81"/>
                              </a:cxn>
                              <a:cxn ang="T163">
                                <a:pos x="T82" y="T83"/>
                              </a:cxn>
                              <a:cxn ang="T164">
                                <a:pos x="T84" y="T85"/>
                              </a:cxn>
                              <a:cxn ang="T165">
                                <a:pos x="T86" y="T87"/>
                              </a:cxn>
                              <a:cxn ang="T166">
                                <a:pos x="T88" y="T89"/>
                              </a:cxn>
                              <a:cxn ang="T167">
                                <a:pos x="T90" y="T91"/>
                              </a:cxn>
                              <a:cxn ang="T168">
                                <a:pos x="T92" y="T93"/>
                              </a:cxn>
                              <a:cxn ang="T169">
                                <a:pos x="T94" y="T95"/>
                              </a:cxn>
                              <a:cxn ang="T170">
                                <a:pos x="T96" y="T97"/>
                              </a:cxn>
                              <a:cxn ang="T171">
                                <a:pos x="T98" y="T99"/>
                              </a:cxn>
                              <a:cxn ang="T172">
                                <a:pos x="T100" y="T101"/>
                              </a:cxn>
                              <a:cxn ang="T173">
                                <a:pos x="T102" y="T103"/>
                              </a:cxn>
                              <a:cxn ang="T174">
                                <a:pos x="T104" y="T105"/>
                              </a:cxn>
                              <a:cxn ang="T175">
                                <a:pos x="T106" y="T107"/>
                              </a:cxn>
                              <a:cxn ang="T176">
                                <a:pos x="T108" y="T109"/>
                              </a:cxn>
                              <a:cxn ang="T177">
                                <a:pos x="T110" y="T111"/>
                              </a:cxn>
                              <a:cxn ang="T178">
                                <a:pos x="T112" y="T113"/>
                              </a:cxn>
                              <a:cxn ang="T179">
                                <a:pos x="T114" y="T115"/>
                              </a:cxn>
                              <a:cxn ang="T180">
                                <a:pos x="T116" y="T117"/>
                              </a:cxn>
                              <a:cxn ang="T181">
                                <a:pos x="T118" y="T119"/>
                              </a:cxn>
                              <a:cxn ang="T182">
                                <a:pos x="T120" y="T121"/>
                              </a:cxn>
                            </a:cxnLst>
                            <a:rect l="T183" t="T184" r="T185" b="T186"/>
                            <a:pathLst>
                              <a:path w="138" h="147">
                                <a:moveTo>
                                  <a:pt x="21" y="51"/>
                                </a:moveTo>
                                <a:lnTo>
                                  <a:pt x="22" y="54"/>
                                </a:lnTo>
                                <a:lnTo>
                                  <a:pt x="19" y="56"/>
                                </a:lnTo>
                                <a:lnTo>
                                  <a:pt x="19" y="58"/>
                                </a:lnTo>
                                <a:lnTo>
                                  <a:pt x="18" y="60"/>
                                </a:lnTo>
                                <a:lnTo>
                                  <a:pt x="17" y="63"/>
                                </a:lnTo>
                                <a:lnTo>
                                  <a:pt x="16" y="65"/>
                                </a:lnTo>
                                <a:lnTo>
                                  <a:pt x="15" y="67"/>
                                </a:lnTo>
                                <a:lnTo>
                                  <a:pt x="14" y="69"/>
                                </a:lnTo>
                                <a:lnTo>
                                  <a:pt x="13" y="71"/>
                                </a:lnTo>
                                <a:lnTo>
                                  <a:pt x="11" y="74"/>
                                </a:lnTo>
                                <a:lnTo>
                                  <a:pt x="11" y="75"/>
                                </a:lnTo>
                                <a:lnTo>
                                  <a:pt x="8" y="78"/>
                                </a:lnTo>
                                <a:lnTo>
                                  <a:pt x="7" y="80"/>
                                </a:lnTo>
                                <a:lnTo>
                                  <a:pt x="6" y="82"/>
                                </a:lnTo>
                                <a:lnTo>
                                  <a:pt x="5" y="84"/>
                                </a:lnTo>
                                <a:lnTo>
                                  <a:pt x="4" y="86"/>
                                </a:lnTo>
                                <a:lnTo>
                                  <a:pt x="3" y="88"/>
                                </a:lnTo>
                                <a:lnTo>
                                  <a:pt x="2" y="91"/>
                                </a:lnTo>
                                <a:lnTo>
                                  <a:pt x="2" y="92"/>
                                </a:lnTo>
                                <a:lnTo>
                                  <a:pt x="2" y="95"/>
                                </a:lnTo>
                                <a:lnTo>
                                  <a:pt x="4" y="97"/>
                                </a:lnTo>
                                <a:lnTo>
                                  <a:pt x="6" y="99"/>
                                </a:lnTo>
                                <a:lnTo>
                                  <a:pt x="8" y="101"/>
                                </a:lnTo>
                                <a:lnTo>
                                  <a:pt x="12" y="103"/>
                                </a:lnTo>
                                <a:lnTo>
                                  <a:pt x="13" y="106"/>
                                </a:lnTo>
                                <a:lnTo>
                                  <a:pt x="13" y="108"/>
                                </a:lnTo>
                                <a:lnTo>
                                  <a:pt x="14" y="110"/>
                                </a:lnTo>
                                <a:lnTo>
                                  <a:pt x="14" y="112"/>
                                </a:lnTo>
                                <a:lnTo>
                                  <a:pt x="14" y="114"/>
                                </a:lnTo>
                                <a:lnTo>
                                  <a:pt x="14" y="117"/>
                                </a:lnTo>
                                <a:lnTo>
                                  <a:pt x="13" y="119"/>
                                </a:lnTo>
                                <a:lnTo>
                                  <a:pt x="12" y="121"/>
                                </a:lnTo>
                                <a:lnTo>
                                  <a:pt x="11" y="124"/>
                                </a:lnTo>
                                <a:lnTo>
                                  <a:pt x="8" y="126"/>
                                </a:lnTo>
                                <a:lnTo>
                                  <a:pt x="8" y="128"/>
                                </a:lnTo>
                                <a:lnTo>
                                  <a:pt x="7" y="130"/>
                                </a:lnTo>
                                <a:lnTo>
                                  <a:pt x="6" y="132"/>
                                </a:lnTo>
                                <a:lnTo>
                                  <a:pt x="5" y="135"/>
                                </a:lnTo>
                                <a:lnTo>
                                  <a:pt x="4" y="136"/>
                                </a:lnTo>
                                <a:lnTo>
                                  <a:pt x="3" y="138"/>
                                </a:lnTo>
                                <a:lnTo>
                                  <a:pt x="2" y="141"/>
                                </a:lnTo>
                                <a:lnTo>
                                  <a:pt x="1" y="143"/>
                                </a:lnTo>
                                <a:lnTo>
                                  <a:pt x="0" y="146"/>
                                </a:lnTo>
                                <a:lnTo>
                                  <a:pt x="3" y="145"/>
                                </a:lnTo>
                                <a:lnTo>
                                  <a:pt x="5" y="142"/>
                                </a:lnTo>
                                <a:lnTo>
                                  <a:pt x="7" y="140"/>
                                </a:lnTo>
                                <a:lnTo>
                                  <a:pt x="11" y="138"/>
                                </a:lnTo>
                                <a:lnTo>
                                  <a:pt x="12" y="136"/>
                                </a:lnTo>
                                <a:lnTo>
                                  <a:pt x="13" y="135"/>
                                </a:lnTo>
                                <a:lnTo>
                                  <a:pt x="15" y="132"/>
                                </a:lnTo>
                                <a:lnTo>
                                  <a:pt x="16" y="130"/>
                                </a:lnTo>
                                <a:lnTo>
                                  <a:pt x="18" y="128"/>
                                </a:lnTo>
                                <a:lnTo>
                                  <a:pt x="19" y="126"/>
                                </a:lnTo>
                                <a:lnTo>
                                  <a:pt x="22" y="124"/>
                                </a:lnTo>
                                <a:lnTo>
                                  <a:pt x="24" y="121"/>
                                </a:lnTo>
                                <a:lnTo>
                                  <a:pt x="26" y="119"/>
                                </a:lnTo>
                                <a:lnTo>
                                  <a:pt x="27" y="117"/>
                                </a:lnTo>
                                <a:lnTo>
                                  <a:pt x="31" y="116"/>
                                </a:lnTo>
                                <a:lnTo>
                                  <a:pt x="34" y="113"/>
                                </a:lnTo>
                                <a:lnTo>
                                  <a:pt x="36" y="113"/>
                                </a:lnTo>
                                <a:lnTo>
                                  <a:pt x="40" y="113"/>
                                </a:lnTo>
                                <a:lnTo>
                                  <a:pt x="43" y="113"/>
                                </a:lnTo>
                                <a:lnTo>
                                  <a:pt x="46" y="113"/>
                                </a:lnTo>
                                <a:lnTo>
                                  <a:pt x="49" y="113"/>
                                </a:lnTo>
                                <a:lnTo>
                                  <a:pt x="52" y="113"/>
                                </a:lnTo>
                                <a:lnTo>
                                  <a:pt x="55" y="113"/>
                                </a:lnTo>
                                <a:lnTo>
                                  <a:pt x="58" y="113"/>
                                </a:lnTo>
                                <a:lnTo>
                                  <a:pt x="62" y="111"/>
                                </a:lnTo>
                                <a:lnTo>
                                  <a:pt x="65" y="109"/>
                                </a:lnTo>
                                <a:lnTo>
                                  <a:pt x="68" y="106"/>
                                </a:lnTo>
                                <a:lnTo>
                                  <a:pt x="71" y="104"/>
                                </a:lnTo>
                                <a:lnTo>
                                  <a:pt x="74" y="102"/>
                                </a:lnTo>
                                <a:lnTo>
                                  <a:pt x="76" y="100"/>
                                </a:lnTo>
                                <a:lnTo>
                                  <a:pt x="79" y="98"/>
                                </a:lnTo>
                                <a:lnTo>
                                  <a:pt x="80" y="96"/>
                                </a:lnTo>
                                <a:lnTo>
                                  <a:pt x="82" y="93"/>
                                </a:lnTo>
                                <a:lnTo>
                                  <a:pt x="84" y="92"/>
                                </a:lnTo>
                                <a:lnTo>
                                  <a:pt x="85" y="89"/>
                                </a:lnTo>
                                <a:lnTo>
                                  <a:pt x="84" y="92"/>
                                </a:lnTo>
                                <a:lnTo>
                                  <a:pt x="83" y="93"/>
                                </a:lnTo>
                                <a:lnTo>
                                  <a:pt x="81" y="96"/>
                                </a:lnTo>
                                <a:lnTo>
                                  <a:pt x="79" y="98"/>
                                </a:lnTo>
                                <a:lnTo>
                                  <a:pt x="75" y="99"/>
                                </a:lnTo>
                                <a:lnTo>
                                  <a:pt x="74" y="101"/>
                                </a:lnTo>
                                <a:lnTo>
                                  <a:pt x="73" y="103"/>
                                </a:lnTo>
                                <a:lnTo>
                                  <a:pt x="75" y="105"/>
                                </a:lnTo>
                                <a:lnTo>
                                  <a:pt x="79" y="103"/>
                                </a:lnTo>
                                <a:lnTo>
                                  <a:pt x="77" y="101"/>
                                </a:lnTo>
                                <a:lnTo>
                                  <a:pt x="79" y="99"/>
                                </a:lnTo>
                                <a:lnTo>
                                  <a:pt x="81" y="97"/>
                                </a:lnTo>
                                <a:lnTo>
                                  <a:pt x="81" y="95"/>
                                </a:lnTo>
                                <a:lnTo>
                                  <a:pt x="82" y="92"/>
                                </a:lnTo>
                                <a:lnTo>
                                  <a:pt x="82" y="91"/>
                                </a:lnTo>
                                <a:lnTo>
                                  <a:pt x="83" y="88"/>
                                </a:lnTo>
                                <a:lnTo>
                                  <a:pt x="84" y="86"/>
                                </a:lnTo>
                                <a:lnTo>
                                  <a:pt x="86" y="84"/>
                                </a:lnTo>
                                <a:lnTo>
                                  <a:pt x="87" y="82"/>
                                </a:lnTo>
                                <a:lnTo>
                                  <a:pt x="89" y="80"/>
                                </a:lnTo>
                                <a:lnTo>
                                  <a:pt x="91" y="78"/>
                                </a:lnTo>
                                <a:lnTo>
                                  <a:pt x="92" y="75"/>
                                </a:lnTo>
                                <a:lnTo>
                                  <a:pt x="94" y="74"/>
                                </a:lnTo>
                                <a:lnTo>
                                  <a:pt x="96" y="71"/>
                                </a:lnTo>
                                <a:lnTo>
                                  <a:pt x="99" y="70"/>
                                </a:lnTo>
                                <a:lnTo>
                                  <a:pt x="101" y="67"/>
                                </a:lnTo>
                                <a:lnTo>
                                  <a:pt x="103" y="65"/>
                                </a:lnTo>
                                <a:lnTo>
                                  <a:pt x="105" y="63"/>
                                </a:lnTo>
                                <a:lnTo>
                                  <a:pt x="107" y="60"/>
                                </a:lnTo>
                                <a:lnTo>
                                  <a:pt x="109" y="58"/>
                                </a:lnTo>
                                <a:lnTo>
                                  <a:pt x="111" y="56"/>
                                </a:lnTo>
                                <a:lnTo>
                                  <a:pt x="113" y="54"/>
                                </a:lnTo>
                                <a:lnTo>
                                  <a:pt x="116" y="53"/>
                                </a:lnTo>
                                <a:lnTo>
                                  <a:pt x="120" y="51"/>
                                </a:lnTo>
                                <a:lnTo>
                                  <a:pt x="123" y="49"/>
                                </a:lnTo>
                                <a:lnTo>
                                  <a:pt x="126" y="47"/>
                                </a:lnTo>
                                <a:lnTo>
                                  <a:pt x="128" y="45"/>
                                </a:lnTo>
                                <a:lnTo>
                                  <a:pt x="131" y="42"/>
                                </a:lnTo>
                                <a:lnTo>
                                  <a:pt x="132" y="39"/>
                                </a:lnTo>
                                <a:lnTo>
                                  <a:pt x="134" y="38"/>
                                </a:lnTo>
                                <a:lnTo>
                                  <a:pt x="135" y="35"/>
                                </a:lnTo>
                                <a:lnTo>
                                  <a:pt x="137" y="33"/>
                                </a:lnTo>
                                <a:lnTo>
                                  <a:pt x="134" y="35"/>
                                </a:lnTo>
                                <a:lnTo>
                                  <a:pt x="131" y="37"/>
                                </a:lnTo>
                                <a:lnTo>
                                  <a:pt x="128" y="39"/>
                                </a:lnTo>
                                <a:lnTo>
                                  <a:pt x="124" y="41"/>
                                </a:lnTo>
                                <a:lnTo>
                                  <a:pt x="122" y="42"/>
                                </a:lnTo>
                                <a:lnTo>
                                  <a:pt x="119" y="44"/>
                                </a:lnTo>
                                <a:lnTo>
                                  <a:pt x="115" y="46"/>
                                </a:lnTo>
                                <a:lnTo>
                                  <a:pt x="112" y="48"/>
                                </a:lnTo>
                                <a:lnTo>
                                  <a:pt x="110" y="49"/>
                                </a:lnTo>
                                <a:lnTo>
                                  <a:pt x="106" y="50"/>
                                </a:lnTo>
                                <a:lnTo>
                                  <a:pt x="103" y="52"/>
                                </a:lnTo>
                                <a:lnTo>
                                  <a:pt x="100" y="53"/>
                                </a:lnTo>
                                <a:lnTo>
                                  <a:pt x="97" y="53"/>
                                </a:lnTo>
                                <a:lnTo>
                                  <a:pt x="97" y="50"/>
                                </a:lnTo>
                                <a:lnTo>
                                  <a:pt x="96" y="48"/>
                                </a:lnTo>
                                <a:lnTo>
                                  <a:pt x="95" y="46"/>
                                </a:lnTo>
                                <a:lnTo>
                                  <a:pt x="95" y="44"/>
                                </a:lnTo>
                                <a:lnTo>
                                  <a:pt x="97" y="42"/>
                                </a:lnTo>
                                <a:lnTo>
                                  <a:pt x="100" y="38"/>
                                </a:lnTo>
                                <a:lnTo>
                                  <a:pt x="103" y="37"/>
                                </a:lnTo>
                                <a:lnTo>
                                  <a:pt x="105" y="35"/>
                                </a:lnTo>
                                <a:lnTo>
                                  <a:pt x="107" y="32"/>
                                </a:lnTo>
                                <a:lnTo>
                                  <a:pt x="109" y="30"/>
                                </a:lnTo>
                                <a:lnTo>
                                  <a:pt x="110" y="28"/>
                                </a:lnTo>
                                <a:lnTo>
                                  <a:pt x="111" y="25"/>
                                </a:lnTo>
                                <a:lnTo>
                                  <a:pt x="111" y="23"/>
                                </a:lnTo>
                                <a:lnTo>
                                  <a:pt x="111" y="20"/>
                                </a:lnTo>
                                <a:lnTo>
                                  <a:pt x="111" y="17"/>
                                </a:lnTo>
                                <a:lnTo>
                                  <a:pt x="109" y="17"/>
                                </a:lnTo>
                                <a:lnTo>
                                  <a:pt x="107" y="20"/>
                                </a:lnTo>
                                <a:lnTo>
                                  <a:pt x="106" y="21"/>
                                </a:lnTo>
                                <a:lnTo>
                                  <a:pt x="105" y="24"/>
                                </a:lnTo>
                                <a:lnTo>
                                  <a:pt x="102" y="26"/>
                                </a:lnTo>
                                <a:lnTo>
                                  <a:pt x="101" y="28"/>
                                </a:lnTo>
                                <a:lnTo>
                                  <a:pt x="97" y="30"/>
                                </a:lnTo>
                                <a:lnTo>
                                  <a:pt x="95" y="32"/>
                                </a:lnTo>
                                <a:lnTo>
                                  <a:pt x="94" y="34"/>
                                </a:lnTo>
                                <a:lnTo>
                                  <a:pt x="91" y="36"/>
                                </a:lnTo>
                                <a:lnTo>
                                  <a:pt x="89" y="38"/>
                                </a:lnTo>
                                <a:lnTo>
                                  <a:pt x="86" y="40"/>
                                </a:lnTo>
                                <a:lnTo>
                                  <a:pt x="84" y="42"/>
                                </a:lnTo>
                                <a:lnTo>
                                  <a:pt x="82" y="45"/>
                                </a:lnTo>
                                <a:lnTo>
                                  <a:pt x="79" y="46"/>
                                </a:lnTo>
                                <a:lnTo>
                                  <a:pt x="76" y="48"/>
                                </a:lnTo>
                                <a:lnTo>
                                  <a:pt x="75" y="46"/>
                                </a:lnTo>
                                <a:lnTo>
                                  <a:pt x="74" y="44"/>
                                </a:lnTo>
                                <a:lnTo>
                                  <a:pt x="73" y="42"/>
                                </a:lnTo>
                                <a:lnTo>
                                  <a:pt x="73" y="39"/>
                                </a:lnTo>
                                <a:lnTo>
                                  <a:pt x="73" y="38"/>
                                </a:lnTo>
                                <a:lnTo>
                                  <a:pt x="74" y="35"/>
                                </a:lnTo>
                                <a:lnTo>
                                  <a:pt x="76" y="32"/>
                                </a:lnTo>
                                <a:lnTo>
                                  <a:pt x="79" y="30"/>
                                </a:lnTo>
                                <a:lnTo>
                                  <a:pt x="82" y="28"/>
                                </a:lnTo>
                                <a:lnTo>
                                  <a:pt x="84" y="25"/>
                                </a:lnTo>
                                <a:lnTo>
                                  <a:pt x="87" y="22"/>
                                </a:lnTo>
                                <a:lnTo>
                                  <a:pt x="89" y="21"/>
                                </a:lnTo>
                                <a:lnTo>
                                  <a:pt x="91" y="18"/>
                                </a:lnTo>
                                <a:lnTo>
                                  <a:pt x="92" y="16"/>
                                </a:lnTo>
                                <a:lnTo>
                                  <a:pt x="93" y="14"/>
                                </a:lnTo>
                                <a:lnTo>
                                  <a:pt x="93" y="12"/>
                                </a:lnTo>
                                <a:lnTo>
                                  <a:pt x="90" y="13"/>
                                </a:lnTo>
                                <a:lnTo>
                                  <a:pt x="86" y="14"/>
                                </a:lnTo>
                                <a:lnTo>
                                  <a:pt x="84" y="14"/>
                                </a:lnTo>
                                <a:lnTo>
                                  <a:pt x="81" y="16"/>
                                </a:lnTo>
                                <a:lnTo>
                                  <a:pt x="77" y="17"/>
                                </a:lnTo>
                                <a:lnTo>
                                  <a:pt x="74" y="19"/>
                                </a:lnTo>
                                <a:lnTo>
                                  <a:pt x="72" y="21"/>
                                </a:lnTo>
                                <a:lnTo>
                                  <a:pt x="70" y="24"/>
                                </a:lnTo>
                                <a:lnTo>
                                  <a:pt x="73" y="24"/>
                                </a:lnTo>
                                <a:lnTo>
                                  <a:pt x="70" y="25"/>
                                </a:lnTo>
                                <a:lnTo>
                                  <a:pt x="68" y="28"/>
                                </a:lnTo>
                                <a:lnTo>
                                  <a:pt x="67" y="30"/>
                                </a:lnTo>
                                <a:lnTo>
                                  <a:pt x="67" y="32"/>
                                </a:lnTo>
                                <a:lnTo>
                                  <a:pt x="65" y="34"/>
                                </a:lnTo>
                                <a:lnTo>
                                  <a:pt x="63" y="36"/>
                                </a:lnTo>
                                <a:lnTo>
                                  <a:pt x="61" y="38"/>
                                </a:lnTo>
                                <a:lnTo>
                                  <a:pt x="60" y="39"/>
                                </a:lnTo>
                                <a:lnTo>
                                  <a:pt x="56" y="40"/>
                                </a:lnTo>
                                <a:lnTo>
                                  <a:pt x="55" y="38"/>
                                </a:lnTo>
                                <a:lnTo>
                                  <a:pt x="55" y="36"/>
                                </a:lnTo>
                                <a:lnTo>
                                  <a:pt x="55" y="34"/>
                                </a:lnTo>
                                <a:lnTo>
                                  <a:pt x="54" y="32"/>
                                </a:lnTo>
                                <a:lnTo>
                                  <a:pt x="54" y="30"/>
                                </a:lnTo>
                                <a:lnTo>
                                  <a:pt x="54" y="28"/>
                                </a:lnTo>
                                <a:lnTo>
                                  <a:pt x="54" y="25"/>
                                </a:lnTo>
                                <a:lnTo>
                                  <a:pt x="54" y="22"/>
                                </a:lnTo>
                                <a:lnTo>
                                  <a:pt x="54" y="21"/>
                                </a:lnTo>
                                <a:lnTo>
                                  <a:pt x="55" y="17"/>
                                </a:lnTo>
                                <a:lnTo>
                                  <a:pt x="56" y="15"/>
                                </a:lnTo>
                                <a:lnTo>
                                  <a:pt x="57" y="13"/>
                                </a:lnTo>
                                <a:lnTo>
                                  <a:pt x="58" y="11"/>
                                </a:lnTo>
                                <a:lnTo>
                                  <a:pt x="61" y="9"/>
                                </a:lnTo>
                                <a:lnTo>
                                  <a:pt x="62" y="7"/>
                                </a:lnTo>
                                <a:lnTo>
                                  <a:pt x="63" y="4"/>
                                </a:lnTo>
                                <a:lnTo>
                                  <a:pt x="63" y="3"/>
                                </a:lnTo>
                                <a:lnTo>
                                  <a:pt x="63" y="0"/>
                                </a:lnTo>
                                <a:lnTo>
                                  <a:pt x="61" y="0"/>
                                </a:lnTo>
                                <a:lnTo>
                                  <a:pt x="58" y="2"/>
                                </a:lnTo>
                                <a:lnTo>
                                  <a:pt x="56" y="4"/>
                                </a:lnTo>
                                <a:lnTo>
                                  <a:pt x="53" y="7"/>
                                </a:lnTo>
                                <a:lnTo>
                                  <a:pt x="51" y="9"/>
                                </a:lnTo>
                                <a:lnTo>
                                  <a:pt x="50" y="11"/>
                                </a:lnTo>
                                <a:lnTo>
                                  <a:pt x="49" y="13"/>
                                </a:lnTo>
                                <a:lnTo>
                                  <a:pt x="46" y="15"/>
                                </a:lnTo>
                                <a:lnTo>
                                  <a:pt x="44" y="17"/>
                                </a:lnTo>
                                <a:lnTo>
                                  <a:pt x="42" y="21"/>
                                </a:lnTo>
                                <a:lnTo>
                                  <a:pt x="41" y="22"/>
                                </a:lnTo>
                                <a:lnTo>
                                  <a:pt x="40" y="24"/>
                                </a:lnTo>
                                <a:lnTo>
                                  <a:pt x="37" y="27"/>
                                </a:lnTo>
                                <a:lnTo>
                                  <a:pt x="36" y="29"/>
                                </a:lnTo>
                                <a:lnTo>
                                  <a:pt x="35" y="31"/>
                                </a:lnTo>
                                <a:lnTo>
                                  <a:pt x="34" y="33"/>
                                </a:lnTo>
                                <a:lnTo>
                                  <a:pt x="34" y="35"/>
                                </a:lnTo>
                                <a:lnTo>
                                  <a:pt x="33" y="38"/>
                                </a:lnTo>
                                <a:lnTo>
                                  <a:pt x="32" y="39"/>
                                </a:lnTo>
                                <a:lnTo>
                                  <a:pt x="32" y="42"/>
                                </a:lnTo>
                                <a:lnTo>
                                  <a:pt x="31" y="44"/>
                                </a:lnTo>
                                <a:lnTo>
                                  <a:pt x="30" y="46"/>
                                </a:lnTo>
                                <a:lnTo>
                                  <a:pt x="30" y="48"/>
                                </a:lnTo>
                                <a:lnTo>
                                  <a:pt x="27" y="50"/>
                                </a:lnTo>
                                <a:lnTo>
                                  <a:pt x="21" y="51"/>
                                </a:lnTo>
                                <a:lnTo>
                                  <a:pt x="24" y="54"/>
                                </a:lnTo>
                                <a:lnTo>
                                  <a:pt x="22" y="56"/>
                                </a:lnTo>
                                <a:lnTo>
                                  <a:pt x="21" y="55"/>
                                </a:lnTo>
                                <a:lnTo>
                                  <a:pt x="27" y="59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44073" name="Freeform 11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99" y="956"/>
                            <a:ext cx="113" cy="132"/>
                          </a:xfrm>
                          <a:custGeom>
                            <a:avLst/>
                            <a:gdLst>
                              <a:gd name="T0" fmla="*/ 48 w 117"/>
                              <a:gd name="T1" fmla="*/ 0 h 120"/>
                              <a:gd name="T2" fmla="*/ 36 w 117"/>
                              <a:gd name="T3" fmla="*/ 37 h 120"/>
                              <a:gd name="T4" fmla="*/ 31 w 117"/>
                              <a:gd name="T5" fmla="*/ 94 h 120"/>
                              <a:gd name="T6" fmla="*/ 19 w 117"/>
                              <a:gd name="T7" fmla="*/ 150 h 120"/>
                              <a:gd name="T8" fmla="*/ 14 w 117"/>
                              <a:gd name="T9" fmla="*/ 210 h 120"/>
                              <a:gd name="T10" fmla="*/ 6 w 117"/>
                              <a:gd name="T11" fmla="*/ 277 h 120"/>
                              <a:gd name="T12" fmla="*/ 9 w 117"/>
                              <a:gd name="T13" fmla="*/ 288 h 120"/>
                              <a:gd name="T14" fmla="*/ 17 w 117"/>
                              <a:gd name="T15" fmla="*/ 242 h 120"/>
                              <a:gd name="T16" fmla="*/ 30 w 117"/>
                              <a:gd name="T17" fmla="*/ 178 h 120"/>
                              <a:gd name="T18" fmla="*/ 14 w 117"/>
                              <a:gd name="T19" fmla="*/ 229 h 120"/>
                              <a:gd name="T20" fmla="*/ 4 w 117"/>
                              <a:gd name="T21" fmla="*/ 278 h 120"/>
                              <a:gd name="T22" fmla="*/ 14 w 117"/>
                              <a:gd name="T23" fmla="*/ 220 h 120"/>
                              <a:gd name="T24" fmla="*/ 28 w 117"/>
                              <a:gd name="T25" fmla="*/ 150 h 120"/>
                              <a:gd name="T26" fmla="*/ 33 w 117"/>
                              <a:gd name="T27" fmla="*/ 113 h 120"/>
                              <a:gd name="T28" fmla="*/ 19 w 117"/>
                              <a:gd name="T29" fmla="*/ 182 h 120"/>
                              <a:gd name="T30" fmla="*/ 27 w 117"/>
                              <a:gd name="T31" fmla="*/ 191 h 120"/>
                              <a:gd name="T32" fmla="*/ 38 w 117"/>
                              <a:gd name="T33" fmla="*/ 124 h 120"/>
                              <a:gd name="T34" fmla="*/ 31 w 117"/>
                              <a:gd name="T35" fmla="*/ 162 h 120"/>
                              <a:gd name="T36" fmla="*/ 28 w 117"/>
                              <a:gd name="T37" fmla="*/ 208 h 120"/>
                              <a:gd name="T38" fmla="*/ 22 w 117"/>
                              <a:gd name="T39" fmla="*/ 262 h 120"/>
                              <a:gd name="T40" fmla="*/ 31 w 117"/>
                              <a:gd name="T41" fmla="*/ 306 h 120"/>
                              <a:gd name="T42" fmla="*/ 42 w 117"/>
                              <a:gd name="T43" fmla="*/ 319 h 120"/>
                              <a:gd name="T44" fmla="*/ 55 w 117"/>
                              <a:gd name="T45" fmla="*/ 306 h 120"/>
                              <a:gd name="T46" fmla="*/ 60 w 117"/>
                              <a:gd name="T47" fmla="*/ 251 h 120"/>
                              <a:gd name="T48" fmla="*/ 68 w 117"/>
                              <a:gd name="T49" fmla="*/ 189 h 120"/>
                              <a:gd name="T50" fmla="*/ 69 w 117"/>
                              <a:gd name="T51" fmla="*/ 237 h 120"/>
                              <a:gd name="T52" fmla="*/ 61 w 117"/>
                              <a:gd name="T53" fmla="*/ 316 h 120"/>
                              <a:gd name="T54" fmla="*/ 53 w 117"/>
                              <a:gd name="T55" fmla="*/ 383 h 120"/>
                              <a:gd name="T56" fmla="*/ 58 w 117"/>
                              <a:gd name="T57" fmla="*/ 319 h 120"/>
                              <a:gd name="T58" fmla="*/ 63 w 117"/>
                              <a:gd name="T59" fmla="*/ 251 h 120"/>
                              <a:gd name="T60" fmla="*/ 67 w 117"/>
                              <a:gd name="T61" fmla="*/ 200 h 120"/>
                              <a:gd name="T62" fmla="*/ 65 w 117"/>
                              <a:gd name="T63" fmla="*/ 288 h 120"/>
                              <a:gd name="T64" fmla="*/ 60 w 117"/>
                              <a:gd name="T65" fmla="*/ 358 h 120"/>
                              <a:gd name="T66" fmla="*/ 56 w 117"/>
                              <a:gd name="T67" fmla="*/ 371 h 120"/>
                              <a:gd name="T68" fmla="*/ 59 w 117"/>
                              <a:gd name="T69" fmla="*/ 283 h 120"/>
                              <a:gd name="T70" fmla="*/ 62 w 117"/>
                              <a:gd name="T71" fmla="*/ 209 h 120"/>
                              <a:gd name="T72" fmla="*/ 62 w 117"/>
                              <a:gd name="T73" fmla="*/ 231 h 120"/>
                              <a:gd name="T74" fmla="*/ 56 w 117"/>
                              <a:gd name="T75" fmla="*/ 317 h 120"/>
                              <a:gd name="T76" fmla="*/ 47 w 117"/>
                              <a:gd name="T77" fmla="*/ 400 h 120"/>
                              <a:gd name="T78" fmla="*/ 53 w 117"/>
                              <a:gd name="T79" fmla="*/ 367 h 120"/>
                              <a:gd name="T80" fmla="*/ 63 w 117"/>
                              <a:gd name="T81" fmla="*/ 277 h 120"/>
                              <a:gd name="T82" fmla="*/ 68 w 117"/>
                              <a:gd name="T83" fmla="*/ 189 h 120"/>
                              <a:gd name="T84" fmla="*/ 69 w 117"/>
                              <a:gd name="T85" fmla="*/ 210 h 120"/>
                              <a:gd name="T86" fmla="*/ 70 w 117"/>
                              <a:gd name="T87" fmla="*/ 288 h 120"/>
                              <a:gd name="T88" fmla="*/ 69 w 117"/>
                              <a:gd name="T89" fmla="*/ 252 h 120"/>
                              <a:gd name="T90" fmla="*/ 69 w 117"/>
                              <a:gd name="T91" fmla="*/ 174 h 120"/>
                              <a:gd name="T92" fmla="*/ 69 w 117"/>
                              <a:gd name="T93" fmla="*/ 161 h 120"/>
                              <a:gd name="T94" fmla="*/ 66 w 117"/>
                              <a:gd name="T95" fmla="*/ 220 h 120"/>
                              <a:gd name="T96" fmla="*/ 71 w 117"/>
                              <a:gd name="T97" fmla="*/ 200 h 120"/>
                              <a:gd name="T98" fmla="*/ 73 w 117"/>
                              <a:gd name="T99" fmla="*/ 146 h 120"/>
                              <a:gd name="T100" fmla="*/ 73 w 117"/>
                              <a:gd name="T101" fmla="*/ 92 h 120"/>
                              <a:gd name="T102" fmla="*/ 66 w 117"/>
                              <a:gd name="T103" fmla="*/ 37 h 120"/>
                              <a:gd name="T104" fmla="*/ 67 w 117"/>
                              <a:gd name="T105" fmla="*/ 37 h 120"/>
                              <a:gd name="T106" fmla="*/ 71 w 117"/>
                              <a:gd name="T107" fmla="*/ 94 h 120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117"/>
                              <a:gd name="T163" fmla="*/ 0 h 120"/>
                              <a:gd name="T164" fmla="*/ 117 w 117"/>
                              <a:gd name="T165" fmla="*/ 120 h 120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117" h="120">
                                <a:moveTo>
                                  <a:pt x="95" y="2"/>
                                </a:moveTo>
                                <a:lnTo>
                                  <a:pt x="88" y="0"/>
                                </a:lnTo>
                                <a:lnTo>
                                  <a:pt x="85" y="0"/>
                                </a:lnTo>
                                <a:lnTo>
                                  <a:pt x="80" y="0"/>
                                </a:lnTo>
                                <a:lnTo>
                                  <a:pt x="75" y="0"/>
                                </a:lnTo>
                                <a:lnTo>
                                  <a:pt x="70" y="1"/>
                                </a:lnTo>
                                <a:lnTo>
                                  <a:pt x="67" y="2"/>
                                </a:lnTo>
                                <a:lnTo>
                                  <a:pt x="64" y="4"/>
                                </a:lnTo>
                                <a:lnTo>
                                  <a:pt x="59" y="8"/>
                                </a:lnTo>
                                <a:lnTo>
                                  <a:pt x="56" y="11"/>
                                </a:lnTo>
                                <a:lnTo>
                                  <a:pt x="54" y="15"/>
                                </a:lnTo>
                                <a:lnTo>
                                  <a:pt x="53" y="17"/>
                                </a:lnTo>
                                <a:lnTo>
                                  <a:pt x="49" y="20"/>
                                </a:lnTo>
                                <a:lnTo>
                                  <a:pt x="48" y="23"/>
                                </a:lnTo>
                                <a:lnTo>
                                  <a:pt x="46" y="27"/>
                                </a:lnTo>
                                <a:lnTo>
                                  <a:pt x="43" y="31"/>
                                </a:lnTo>
                                <a:lnTo>
                                  <a:pt x="40" y="34"/>
                                </a:lnTo>
                                <a:lnTo>
                                  <a:pt x="38" y="38"/>
                                </a:lnTo>
                                <a:lnTo>
                                  <a:pt x="33" y="41"/>
                                </a:lnTo>
                                <a:lnTo>
                                  <a:pt x="32" y="44"/>
                                </a:lnTo>
                                <a:lnTo>
                                  <a:pt x="28" y="47"/>
                                </a:lnTo>
                                <a:lnTo>
                                  <a:pt x="27" y="51"/>
                                </a:lnTo>
                                <a:lnTo>
                                  <a:pt x="24" y="54"/>
                                </a:lnTo>
                                <a:lnTo>
                                  <a:pt x="22" y="58"/>
                                </a:lnTo>
                                <a:lnTo>
                                  <a:pt x="19" y="61"/>
                                </a:lnTo>
                                <a:lnTo>
                                  <a:pt x="16" y="66"/>
                                </a:lnTo>
                                <a:lnTo>
                                  <a:pt x="12" y="70"/>
                                </a:lnTo>
                                <a:lnTo>
                                  <a:pt x="12" y="72"/>
                                </a:lnTo>
                                <a:lnTo>
                                  <a:pt x="9" y="76"/>
                                </a:lnTo>
                                <a:lnTo>
                                  <a:pt x="6" y="79"/>
                                </a:lnTo>
                                <a:lnTo>
                                  <a:pt x="4" y="83"/>
                                </a:lnTo>
                                <a:lnTo>
                                  <a:pt x="1" y="85"/>
                                </a:lnTo>
                                <a:lnTo>
                                  <a:pt x="0" y="89"/>
                                </a:lnTo>
                                <a:lnTo>
                                  <a:pt x="4" y="88"/>
                                </a:lnTo>
                                <a:lnTo>
                                  <a:pt x="9" y="84"/>
                                </a:lnTo>
                                <a:lnTo>
                                  <a:pt x="14" y="82"/>
                                </a:lnTo>
                                <a:lnTo>
                                  <a:pt x="19" y="79"/>
                                </a:lnTo>
                                <a:lnTo>
                                  <a:pt x="24" y="76"/>
                                </a:lnTo>
                                <a:lnTo>
                                  <a:pt x="27" y="72"/>
                                </a:lnTo>
                                <a:lnTo>
                                  <a:pt x="30" y="70"/>
                                </a:lnTo>
                                <a:lnTo>
                                  <a:pt x="33" y="66"/>
                                </a:lnTo>
                                <a:lnTo>
                                  <a:pt x="35" y="63"/>
                                </a:lnTo>
                                <a:lnTo>
                                  <a:pt x="38" y="59"/>
                                </a:lnTo>
                                <a:lnTo>
                                  <a:pt x="41" y="55"/>
                                </a:lnTo>
                                <a:lnTo>
                                  <a:pt x="43" y="52"/>
                                </a:lnTo>
                                <a:lnTo>
                                  <a:pt x="46" y="48"/>
                                </a:lnTo>
                                <a:lnTo>
                                  <a:pt x="40" y="53"/>
                                </a:lnTo>
                                <a:lnTo>
                                  <a:pt x="37" y="57"/>
                                </a:lnTo>
                                <a:lnTo>
                                  <a:pt x="30" y="61"/>
                                </a:lnTo>
                                <a:lnTo>
                                  <a:pt x="25" y="65"/>
                                </a:lnTo>
                                <a:lnTo>
                                  <a:pt x="20" y="67"/>
                                </a:lnTo>
                                <a:lnTo>
                                  <a:pt x="16" y="71"/>
                                </a:lnTo>
                                <a:lnTo>
                                  <a:pt x="11" y="73"/>
                                </a:lnTo>
                                <a:lnTo>
                                  <a:pt x="7" y="77"/>
                                </a:lnTo>
                                <a:lnTo>
                                  <a:pt x="4" y="80"/>
                                </a:lnTo>
                                <a:lnTo>
                                  <a:pt x="9" y="80"/>
                                </a:lnTo>
                                <a:lnTo>
                                  <a:pt x="14" y="78"/>
                                </a:lnTo>
                                <a:lnTo>
                                  <a:pt x="20" y="73"/>
                                </a:lnTo>
                                <a:lnTo>
                                  <a:pt x="24" y="68"/>
                                </a:lnTo>
                                <a:lnTo>
                                  <a:pt x="27" y="64"/>
                                </a:lnTo>
                                <a:lnTo>
                                  <a:pt x="30" y="59"/>
                                </a:lnTo>
                                <a:lnTo>
                                  <a:pt x="33" y="55"/>
                                </a:lnTo>
                                <a:lnTo>
                                  <a:pt x="37" y="51"/>
                                </a:lnTo>
                                <a:lnTo>
                                  <a:pt x="40" y="47"/>
                                </a:lnTo>
                                <a:lnTo>
                                  <a:pt x="41" y="44"/>
                                </a:lnTo>
                                <a:lnTo>
                                  <a:pt x="45" y="40"/>
                                </a:lnTo>
                                <a:lnTo>
                                  <a:pt x="46" y="35"/>
                                </a:lnTo>
                                <a:lnTo>
                                  <a:pt x="48" y="32"/>
                                </a:lnTo>
                                <a:lnTo>
                                  <a:pt x="49" y="29"/>
                                </a:lnTo>
                                <a:lnTo>
                                  <a:pt x="49" y="33"/>
                                </a:lnTo>
                                <a:lnTo>
                                  <a:pt x="45" y="38"/>
                                </a:lnTo>
                                <a:lnTo>
                                  <a:pt x="41" y="41"/>
                                </a:lnTo>
                                <a:lnTo>
                                  <a:pt x="38" y="45"/>
                                </a:lnTo>
                                <a:lnTo>
                                  <a:pt x="35" y="48"/>
                                </a:lnTo>
                                <a:lnTo>
                                  <a:pt x="32" y="53"/>
                                </a:lnTo>
                                <a:lnTo>
                                  <a:pt x="28" y="57"/>
                                </a:lnTo>
                                <a:lnTo>
                                  <a:pt x="25" y="61"/>
                                </a:lnTo>
                                <a:lnTo>
                                  <a:pt x="32" y="60"/>
                                </a:lnTo>
                                <a:lnTo>
                                  <a:pt x="35" y="58"/>
                                </a:lnTo>
                                <a:lnTo>
                                  <a:pt x="40" y="55"/>
                                </a:lnTo>
                                <a:lnTo>
                                  <a:pt x="45" y="52"/>
                                </a:lnTo>
                                <a:lnTo>
                                  <a:pt x="51" y="47"/>
                                </a:lnTo>
                                <a:lnTo>
                                  <a:pt x="54" y="44"/>
                                </a:lnTo>
                                <a:lnTo>
                                  <a:pt x="58" y="40"/>
                                </a:lnTo>
                                <a:lnTo>
                                  <a:pt x="59" y="36"/>
                                </a:lnTo>
                                <a:lnTo>
                                  <a:pt x="61" y="33"/>
                                </a:lnTo>
                                <a:lnTo>
                                  <a:pt x="54" y="36"/>
                                </a:lnTo>
                                <a:lnTo>
                                  <a:pt x="49" y="40"/>
                                </a:lnTo>
                                <a:lnTo>
                                  <a:pt x="48" y="44"/>
                                </a:lnTo>
                                <a:lnTo>
                                  <a:pt x="45" y="47"/>
                                </a:lnTo>
                                <a:lnTo>
                                  <a:pt x="49" y="47"/>
                                </a:lnTo>
                                <a:lnTo>
                                  <a:pt x="51" y="51"/>
                                </a:lnTo>
                                <a:lnTo>
                                  <a:pt x="48" y="54"/>
                                </a:lnTo>
                                <a:lnTo>
                                  <a:pt x="46" y="57"/>
                                </a:lnTo>
                                <a:lnTo>
                                  <a:pt x="41" y="59"/>
                                </a:lnTo>
                                <a:lnTo>
                                  <a:pt x="40" y="63"/>
                                </a:lnTo>
                                <a:lnTo>
                                  <a:pt x="38" y="66"/>
                                </a:lnTo>
                                <a:lnTo>
                                  <a:pt x="37" y="70"/>
                                </a:lnTo>
                                <a:lnTo>
                                  <a:pt x="35" y="72"/>
                                </a:lnTo>
                                <a:lnTo>
                                  <a:pt x="35" y="76"/>
                                </a:lnTo>
                                <a:lnTo>
                                  <a:pt x="35" y="79"/>
                                </a:lnTo>
                                <a:lnTo>
                                  <a:pt x="35" y="83"/>
                                </a:lnTo>
                                <a:lnTo>
                                  <a:pt x="35" y="85"/>
                                </a:lnTo>
                                <a:lnTo>
                                  <a:pt x="40" y="86"/>
                                </a:lnTo>
                                <a:lnTo>
                                  <a:pt x="45" y="88"/>
                                </a:lnTo>
                                <a:lnTo>
                                  <a:pt x="49" y="89"/>
                                </a:lnTo>
                                <a:lnTo>
                                  <a:pt x="53" y="89"/>
                                </a:lnTo>
                                <a:lnTo>
                                  <a:pt x="58" y="91"/>
                                </a:lnTo>
                                <a:lnTo>
                                  <a:pt x="62" y="92"/>
                                </a:lnTo>
                                <a:lnTo>
                                  <a:pt x="67" y="93"/>
                                </a:lnTo>
                                <a:lnTo>
                                  <a:pt x="70" y="95"/>
                                </a:lnTo>
                                <a:lnTo>
                                  <a:pt x="75" y="95"/>
                                </a:lnTo>
                                <a:lnTo>
                                  <a:pt x="80" y="95"/>
                                </a:lnTo>
                                <a:lnTo>
                                  <a:pt x="83" y="91"/>
                                </a:lnTo>
                                <a:lnTo>
                                  <a:pt x="85" y="88"/>
                                </a:lnTo>
                                <a:lnTo>
                                  <a:pt x="87" y="84"/>
                                </a:lnTo>
                                <a:lnTo>
                                  <a:pt x="88" y="82"/>
                                </a:lnTo>
                                <a:lnTo>
                                  <a:pt x="90" y="78"/>
                                </a:lnTo>
                                <a:lnTo>
                                  <a:pt x="91" y="75"/>
                                </a:lnTo>
                                <a:lnTo>
                                  <a:pt x="93" y="71"/>
                                </a:lnTo>
                                <a:lnTo>
                                  <a:pt x="95" y="68"/>
                                </a:lnTo>
                                <a:lnTo>
                                  <a:pt x="98" y="65"/>
                                </a:lnTo>
                                <a:lnTo>
                                  <a:pt x="101" y="61"/>
                                </a:lnTo>
                                <a:lnTo>
                                  <a:pt x="103" y="58"/>
                                </a:lnTo>
                                <a:lnTo>
                                  <a:pt x="106" y="54"/>
                                </a:lnTo>
                                <a:lnTo>
                                  <a:pt x="109" y="51"/>
                                </a:lnTo>
                                <a:lnTo>
                                  <a:pt x="111" y="54"/>
                                </a:lnTo>
                                <a:lnTo>
                                  <a:pt x="111" y="59"/>
                                </a:lnTo>
                                <a:lnTo>
                                  <a:pt x="111" y="64"/>
                                </a:lnTo>
                                <a:lnTo>
                                  <a:pt x="109" y="68"/>
                                </a:lnTo>
                                <a:lnTo>
                                  <a:pt x="108" y="73"/>
                                </a:lnTo>
                                <a:lnTo>
                                  <a:pt x="106" y="78"/>
                                </a:lnTo>
                                <a:lnTo>
                                  <a:pt x="103" y="82"/>
                                </a:lnTo>
                                <a:lnTo>
                                  <a:pt x="99" y="86"/>
                                </a:lnTo>
                                <a:lnTo>
                                  <a:pt x="95" y="91"/>
                                </a:lnTo>
                                <a:lnTo>
                                  <a:pt x="93" y="95"/>
                                </a:lnTo>
                                <a:lnTo>
                                  <a:pt x="90" y="97"/>
                                </a:lnTo>
                                <a:lnTo>
                                  <a:pt x="88" y="101"/>
                                </a:lnTo>
                                <a:lnTo>
                                  <a:pt x="83" y="105"/>
                                </a:lnTo>
                                <a:lnTo>
                                  <a:pt x="82" y="110"/>
                                </a:lnTo>
                                <a:lnTo>
                                  <a:pt x="80" y="114"/>
                                </a:lnTo>
                                <a:lnTo>
                                  <a:pt x="85" y="108"/>
                                </a:lnTo>
                                <a:lnTo>
                                  <a:pt x="87" y="104"/>
                                </a:lnTo>
                                <a:lnTo>
                                  <a:pt x="88" y="98"/>
                                </a:lnTo>
                                <a:lnTo>
                                  <a:pt x="90" y="93"/>
                                </a:lnTo>
                                <a:lnTo>
                                  <a:pt x="93" y="89"/>
                                </a:lnTo>
                                <a:lnTo>
                                  <a:pt x="93" y="85"/>
                                </a:lnTo>
                                <a:lnTo>
                                  <a:pt x="95" y="80"/>
                                </a:lnTo>
                                <a:lnTo>
                                  <a:pt x="96" y="76"/>
                                </a:lnTo>
                                <a:lnTo>
                                  <a:pt x="98" y="71"/>
                                </a:lnTo>
                                <a:lnTo>
                                  <a:pt x="98" y="66"/>
                                </a:lnTo>
                                <a:lnTo>
                                  <a:pt x="99" y="61"/>
                                </a:lnTo>
                                <a:lnTo>
                                  <a:pt x="103" y="58"/>
                                </a:lnTo>
                                <a:lnTo>
                                  <a:pt x="104" y="55"/>
                                </a:lnTo>
                                <a:lnTo>
                                  <a:pt x="104" y="58"/>
                                </a:lnTo>
                                <a:lnTo>
                                  <a:pt x="104" y="65"/>
                                </a:lnTo>
                                <a:lnTo>
                                  <a:pt x="104" y="70"/>
                                </a:lnTo>
                                <a:lnTo>
                                  <a:pt x="104" y="75"/>
                                </a:lnTo>
                                <a:lnTo>
                                  <a:pt x="103" y="79"/>
                                </a:lnTo>
                                <a:lnTo>
                                  <a:pt x="101" y="84"/>
                                </a:lnTo>
                                <a:lnTo>
                                  <a:pt x="99" y="89"/>
                                </a:lnTo>
                                <a:lnTo>
                                  <a:pt x="98" y="93"/>
                                </a:lnTo>
                                <a:lnTo>
                                  <a:pt x="96" y="97"/>
                                </a:lnTo>
                                <a:lnTo>
                                  <a:pt x="95" y="101"/>
                                </a:lnTo>
                                <a:lnTo>
                                  <a:pt x="93" y="104"/>
                                </a:lnTo>
                                <a:lnTo>
                                  <a:pt x="90" y="110"/>
                                </a:lnTo>
                                <a:lnTo>
                                  <a:pt x="88" y="114"/>
                                </a:lnTo>
                                <a:lnTo>
                                  <a:pt x="87" y="117"/>
                                </a:lnTo>
                                <a:lnTo>
                                  <a:pt x="85" y="111"/>
                                </a:lnTo>
                                <a:lnTo>
                                  <a:pt x="87" y="107"/>
                                </a:lnTo>
                                <a:lnTo>
                                  <a:pt x="88" y="102"/>
                                </a:lnTo>
                                <a:lnTo>
                                  <a:pt x="90" y="96"/>
                                </a:lnTo>
                                <a:lnTo>
                                  <a:pt x="90" y="91"/>
                                </a:lnTo>
                                <a:lnTo>
                                  <a:pt x="91" y="86"/>
                                </a:lnTo>
                                <a:lnTo>
                                  <a:pt x="91" y="82"/>
                                </a:lnTo>
                                <a:lnTo>
                                  <a:pt x="93" y="77"/>
                                </a:lnTo>
                                <a:lnTo>
                                  <a:pt x="95" y="72"/>
                                </a:lnTo>
                                <a:lnTo>
                                  <a:pt x="95" y="67"/>
                                </a:lnTo>
                                <a:lnTo>
                                  <a:pt x="96" y="64"/>
                                </a:lnTo>
                                <a:lnTo>
                                  <a:pt x="96" y="60"/>
                                </a:lnTo>
                                <a:lnTo>
                                  <a:pt x="96" y="57"/>
                                </a:lnTo>
                                <a:lnTo>
                                  <a:pt x="96" y="54"/>
                                </a:lnTo>
                                <a:lnTo>
                                  <a:pt x="98" y="57"/>
                                </a:lnTo>
                                <a:lnTo>
                                  <a:pt x="98" y="61"/>
                                </a:lnTo>
                                <a:lnTo>
                                  <a:pt x="96" y="67"/>
                                </a:lnTo>
                                <a:lnTo>
                                  <a:pt x="95" y="72"/>
                                </a:lnTo>
                                <a:lnTo>
                                  <a:pt x="93" y="77"/>
                                </a:lnTo>
                                <a:lnTo>
                                  <a:pt x="90" y="83"/>
                                </a:lnTo>
                                <a:lnTo>
                                  <a:pt x="88" y="88"/>
                                </a:lnTo>
                                <a:lnTo>
                                  <a:pt x="87" y="92"/>
                                </a:lnTo>
                                <a:lnTo>
                                  <a:pt x="85" y="97"/>
                                </a:lnTo>
                                <a:lnTo>
                                  <a:pt x="82" y="102"/>
                                </a:lnTo>
                                <a:lnTo>
                                  <a:pt x="78" y="105"/>
                                </a:lnTo>
                                <a:lnTo>
                                  <a:pt x="75" y="110"/>
                                </a:lnTo>
                                <a:lnTo>
                                  <a:pt x="74" y="115"/>
                                </a:lnTo>
                                <a:lnTo>
                                  <a:pt x="72" y="119"/>
                                </a:lnTo>
                                <a:lnTo>
                                  <a:pt x="77" y="117"/>
                                </a:lnTo>
                                <a:lnTo>
                                  <a:pt x="78" y="114"/>
                                </a:lnTo>
                                <a:lnTo>
                                  <a:pt x="82" y="110"/>
                                </a:lnTo>
                                <a:lnTo>
                                  <a:pt x="83" y="105"/>
                                </a:lnTo>
                                <a:lnTo>
                                  <a:pt x="87" y="102"/>
                                </a:lnTo>
                                <a:lnTo>
                                  <a:pt x="90" y="96"/>
                                </a:lnTo>
                                <a:lnTo>
                                  <a:pt x="93" y="91"/>
                                </a:lnTo>
                                <a:lnTo>
                                  <a:pt x="95" y="86"/>
                                </a:lnTo>
                                <a:lnTo>
                                  <a:pt x="98" y="79"/>
                                </a:lnTo>
                                <a:lnTo>
                                  <a:pt x="99" y="75"/>
                                </a:lnTo>
                                <a:lnTo>
                                  <a:pt x="101" y="70"/>
                                </a:lnTo>
                                <a:lnTo>
                                  <a:pt x="103" y="65"/>
                                </a:lnTo>
                                <a:lnTo>
                                  <a:pt x="104" y="59"/>
                                </a:lnTo>
                                <a:lnTo>
                                  <a:pt x="106" y="54"/>
                                </a:lnTo>
                                <a:lnTo>
                                  <a:pt x="108" y="51"/>
                                </a:lnTo>
                                <a:lnTo>
                                  <a:pt x="108" y="47"/>
                                </a:lnTo>
                                <a:lnTo>
                                  <a:pt x="109" y="52"/>
                                </a:lnTo>
                                <a:lnTo>
                                  <a:pt x="109" y="57"/>
                                </a:lnTo>
                                <a:lnTo>
                                  <a:pt x="109" y="61"/>
                                </a:lnTo>
                                <a:lnTo>
                                  <a:pt x="111" y="65"/>
                                </a:lnTo>
                                <a:lnTo>
                                  <a:pt x="111" y="70"/>
                                </a:lnTo>
                                <a:lnTo>
                                  <a:pt x="111" y="75"/>
                                </a:lnTo>
                                <a:lnTo>
                                  <a:pt x="111" y="79"/>
                                </a:lnTo>
                                <a:lnTo>
                                  <a:pt x="111" y="84"/>
                                </a:lnTo>
                                <a:lnTo>
                                  <a:pt x="111" y="89"/>
                                </a:lnTo>
                                <a:lnTo>
                                  <a:pt x="111" y="84"/>
                                </a:lnTo>
                                <a:lnTo>
                                  <a:pt x="111" y="79"/>
                                </a:lnTo>
                                <a:lnTo>
                                  <a:pt x="109" y="76"/>
                                </a:lnTo>
                                <a:lnTo>
                                  <a:pt x="109" y="72"/>
                                </a:lnTo>
                                <a:lnTo>
                                  <a:pt x="109" y="67"/>
                                </a:lnTo>
                                <a:lnTo>
                                  <a:pt x="109" y="63"/>
                                </a:lnTo>
                                <a:lnTo>
                                  <a:pt x="109" y="58"/>
                                </a:lnTo>
                                <a:lnTo>
                                  <a:pt x="109" y="55"/>
                                </a:lnTo>
                                <a:lnTo>
                                  <a:pt x="109" y="50"/>
                                </a:lnTo>
                                <a:lnTo>
                                  <a:pt x="109" y="46"/>
                                </a:lnTo>
                                <a:lnTo>
                                  <a:pt x="109" y="41"/>
                                </a:lnTo>
                                <a:lnTo>
                                  <a:pt x="109" y="38"/>
                                </a:lnTo>
                                <a:lnTo>
                                  <a:pt x="111" y="42"/>
                                </a:lnTo>
                                <a:lnTo>
                                  <a:pt x="109" y="46"/>
                                </a:lnTo>
                                <a:lnTo>
                                  <a:pt x="108" y="51"/>
                                </a:lnTo>
                                <a:lnTo>
                                  <a:pt x="106" y="54"/>
                                </a:lnTo>
                                <a:lnTo>
                                  <a:pt x="104" y="57"/>
                                </a:lnTo>
                                <a:lnTo>
                                  <a:pt x="103" y="60"/>
                                </a:lnTo>
                                <a:lnTo>
                                  <a:pt x="103" y="64"/>
                                </a:lnTo>
                                <a:lnTo>
                                  <a:pt x="103" y="67"/>
                                </a:lnTo>
                                <a:lnTo>
                                  <a:pt x="106" y="67"/>
                                </a:lnTo>
                                <a:lnTo>
                                  <a:pt x="111" y="66"/>
                                </a:lnTo>
                                <a:lnTo>
                                  <a:pt x="112" y="63"/>
                                </a:lnTo>
                                <a:lnTo>
                                  <a:pt x="112" y="58"/>
                                </a:lnTo>
                                <a:lnTo>
                                  <a:pt x="112" y="55"/>
                                </a:lnTo>
                                <a:lnTo>
                                  <a:pt x="112" y="52"/>
                                </a:lnTo>
                                <a:lnTo>
                                  <a:pt x="112" y="48"/>
                                </a:lnTo>
                                <a:lnTo>
                                  <a:pt x="114" y="45"/>
                                </a:lnTo>
                                <a:lnTo>
                                  <a:pt x="116" y="42"/>
                                </a:lnTo>
                                <a:lnTo>
                                  <a:pt x="116" y="39"/>
                                </a:lnTo>
                                <a:lnTo>
                                  <a:pt x="116" y="35"/>
                                </a:lnTo>
                                <a:lnTo>
                                  <a:pt x="116" y="32"/>
                                </a:lnTo>
                                <a:lnTo>
                                  <a:pt x="116" y="29"/>
                                </a:lnTo>
                                <a:lnTo>
                                  <a:pt x="116" y="26"/>
                                </a:lnTo>
                                <a:lnTo>
                                  <a:pt x="116" y="22"/>
                                </a:lnTo>
                                <a:lnTo>
                                  <a:pt x="116" y="19"/>
                                </a:lnTo>
                                <a:lnTo>
                                  <a:pt x="112" y="15"/>
                                </a:lnTo>
                                <a:lnTo>
                                  <a:pt x="108" y="14"/>
                                </a:lnTo>
                                <a:lnTo>
                                  <a:pt x="103" y="11"/>
                                </a:lnTo>
                                <a:lnTo>
                                  <a:pt x="98" y="9"/>
                                </a:lnTo>
                                <a:lnTo>
                                  <a:pt x="95" y="2"/>
                                </a:lnTo>
                                <a:lnTo>
                                  <a:pt x="98" y="7"/>
                                </a:lnTo>
                                <a:lnTo>
                                  <a:pt x="101" y="10"/>
                                </a:lnTo>
                                <a:lnTo>
                                  <a:pt x="104" y="11"/>
                                </a:lnTo>
                                <a:lnTo>
                                  <a:pt x="108" y="15"/>
                                </a:lnTo>
                                <a:lnTo>
                                  <a:pt x="109" y="17"/>
                                </a:lnTo>
                                <a:lnTo>
                                  <a:pt x="112" y="21"/>
                                </a:lnTo>
                                <a:lnTo>
                                  <a:pt x="114" y="25"/>
                                </a:lnTo>
                                <a:lnTo>
                                  <a:pt x="112" y="27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44074" name="Freeform 11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09" y="1103"/>
                            <a:ext cx="112" cy="167"/>
                          </a:xfrm>
                          <a:custGeom>
                            <a:avLst/>
                            <a:gdLst>
                              <a:gd name="T0" fmla="*/ 24 w 117"/>
                              <a:gd name="T1" fmla="*/ 0 h 152"/>
                              <a:gd name="T2" fmla="*/ 31 w 117"/>
                              <a:gd name="T3" fmla="*/ 0 h 152"/>
                              <a:gd name="T4" fmla="*/ 36 w 117"/>
                              <a:gd name="T5" fmla="*/ 1 h 152"/>
                              <a:gd name="T6" fmla="*/ 43 w 117"/>
                              <a:gd name="T7" fmla="*/ 3 h 152"/>
                              <a:gd name="T8" fmla="*/ 49 w 117"/>
                              <a:gd name="T9" fmla="*/ 5 h 152"/>
                              <a:gd name="T10" fmla="*/ 54 w 117"/>
                              <a:gd name="T11" fmla="*/ 24 h 152"/>
                              <a:gd name="T12" fmla="*/ 55 w 117"/>
                              <a:gd name="T13" fmla="*/ 46 h 152"/>
                              <a:gd name="T14" fmla="*/ 51 w 117"/>
                              <a:gd name="T15" fmla="*/ 68 h 152"/>
                              <a:gd name="T16" fmla="*/ 44 w 117"/>
                              <a:gd name="T17" fmla="*/ 85 h 152"/>
                              <a:gd name="T18" fmla="*/ 36 w 117"/>
                              <a:gd name="T19" fmla="*/ 93 h 152"/>
                              <a:gd name="T20" fmla="*/ 29 w 117"/>
                              <a:gd name="T21" fmla="*/ 94 h 152"/>
                              <a:gd name="T22" fmla="*/ 23 w 117"/>
                              <a:gd name="T23" fmla="*/ 94 h 152"/>
                              <a:gd name="T24" fmla="*/ 13 w 117"/>
                              <a:gd name="T25" fmla="*/ 90 h 152"/>
                              <a:gd name="T26" fmla="*/ 11 w 117"/>
                              <a:gd name="T27" fmla="*/ 77 h 152"/>
                              <a:gd name="T28" fmla="*/ 6 w 117"/>
                              <a:gd name="T29" fmla="*/ 68 h 152"/>
                              <a:gd name="T30" fmla="*/ 1 w 117"/>
                              <a:gd name="T31" fmla="*/ 38 h 152"/>
                              <a:gd name="T32" fmla="*/ 11 w 117"/>
                              <a:gd name="T33" fmla="*/ 26 h 152"/>
                              <a:gd name="T34" fmla="*/ 11 w 117"/>
                              <a:gd name="T35" fmla="*/ 4 h 152"/>
                              <a:gd name="T36" fmla="*/ 22 w 117"/>
                              <a:gd name="T37" fmla="*/ 1 h 152"/>
                              <a:gd name="T38" fmla="*/ 24 w 117"/>
                              <a:gd name="T39" fmla="*/ 1 h 152"/>
                              <a:gd name="T40" fmla="*/ 12 w 117"/>
                              <a:gd name="T41" fmla="*/ 2 h 152"/>
                              <a:gd name="T42" fmla="*/ 11 w 117"/>
                              <a:gd name="T43" fmla="*/ 24 h 152"/>
                              <a:gd name="T44" fmla="*/ 4 w 117"/>
                              <a:gd name="T45" fmla="*/ 38 h 152"/>
                              <a:gd name="T46" fmla="*/ 0 w 117"/>
                              <a:gd name="T47" fmla="*/ 68 h 152"/>
                              <a:gd name="T48" fmla="*/ 1 w 117"/>
                              <a:gd name="T49" fmla="*/ 93 h 152"/>
                              <a:gd name="T50" fmla="*/ 3 w 117"/>
                              <a:gd name="T51" fmla="*/ 120 h 152"/>
                              <a:gd name="T52" fmla="*/ 4 w 117"/>
                              <a:gd name="T53" fmla="*/ 147 h 152"/>
                              <a:gd name="T54" fmla="*/ 4 w 117"/>
                              <a:gd name="T55" fmla="*/ 175 h 152"/>
                              <a:gd name="T56" fmla="*/ 6 w 117"/>
                              <a:gd name="T57" fmla="*/ 208 h 152"/>
                              <a:gd name="T58" fmla="*/ 7 w 117"/>
                              <a:gd name="T59" fmla="*/ 231 h 152"/>
                              <a:gd name="T60" fmla="*/ 8 w 117"/>
                              <a:gd name="T61" fmla="*/ 259 h 152"/>
                              <a:gd name="T62" fmla="*/ 8 w 117"/>
                              <a:gd name="T63" fmla="*/ 285 h 152"/>
                              <a:gd name="T64" fmla="*/ 11 w 117"/>
                              <a:gd name="T65" fmla="*/ 308 h 152"/>
                              <a:gd name="T66" fmla="*/ 11 w 117"/>
                              <a:gd name="T67" fmla="*/ 338 h 152"/>
                              <a:gd name="T68" fmla="*/ 19 w 117"/>
                              <a:gd name="T69" fmla="*/ 353 h 152"/>
                              <a:gd name="T70" fmla="*/ 26 w 117"/>
                              <a:gd name="T71" fmla="*/ 358 h 152"/>
                              <a:gd name="T72" fmla="*/ 31 w 117"/>
                              <a:gd name="T73" fmla="*/ 367 h 152"/>
                              <a:gd name="T74" fmla="*/ 34 w 117"/>
                              <a:gd name="T75" fmla="*/ 393 h 152"/>
                              <a:gd name="T76" fmla="*/ 36 w 117"/>
                              <a:gd name="T77" fmla="*/ 427 h 152"/>
                              <a:gd name="T78" fmla="*/ 38 w 117"/>
                              <a:gd name="T79" fmla="*/ 449 h 152"/>
                              <a:gd name="T80" fmla="*/ 39 w 117"/>
                              <a:gd name="T81" fmla="*/ 482 h 152"/>
                              <a:gd name="T82" fmla="*/ 44 w 117"/>
                              <a:gd name="T83" fmla="*/ 502 h 152"/>
                              <a:gd name="T84" fmla="*/ 50 w 117"/>
                              <a:gd name="T85" fmla="*/ 514 h 152"/>
                              <a:gd name="T86" fmla="*/ 56 w 117"/>
                              <a:gd name="T87" fmla="*/ 502 h 152"/>
                              <a:gd name="T88" fmla="*/ 58 w 117"/>
                              <a:gd name="T89" fmla="*/ 474 h 152"/>
                              <a:gd name="T90" fmla="*/ 57 w 117"/>
                              <a:gd name="T91" fmla="*/ 447 h 152"/>
                              <a:gd name="T92" fmla="*/ 54 w 117"/>
                              <a:gd name="T93" fmla="*/ 416 h 152"/>
                              <a:gd name="T94" fmla="*/ 50 w 117"/>
                              <a:gd name="T95" fmla="*/ 389 h 152"/>
                              <a:gd name="T96" fmla="*/ 46 w 117"/>
                              <a:gd name="T97" fmla="*/ 367 h 152"/>
                              <a:gd name="T98" fmla="*/ 49 w 117"/>
                              <a:gd name="T99" fmla="*/ 344 h 152"/>
                              <a:gd name="T100" fmla="*/ 54 w 117"/>
                              <a:gd name="T101" fmla="*/ 334 h 152"/>
                              <a:gd name="T102" fmla="*/ 60 w 117"/>
                              <a:gd name="T103" fmla="*/ 309 h 152"/>
                              <a:gd name="T104" fmla="*/ 64 w 117"/>
                              <a:gd name="T105" fmla="*/ 286 h 152"/>
                              <a:gd name="T106" fmla="*/ 65 w 117"/>
                              <a:gd name="T107" fmla="*/ 260 h 152"/>
                              <a:gd name="T108" fmla="*/ 66 w 117"/>
                              <a:gd name="T109" fmla="*/ 232 h 152"/>
                              <a:gd name="T110" fmla="*/ 66 w 117"/>
                              <a:gd name="T111" fmla="*/ 210 h 152"/>
                              <a:gd name="T112" fmla="*/ 65 w 117"/>
                              <a:gd name="T113" fmla="*/ 179 h 152"/>
                              <a:gd name="T114" fmla="*/ 65 w 117"/>
                              <a:gd name="T115" fmla="*/ 148 h 152"/>
                              <a:gd name="T116" fmla="*/ 64 w 117"/>
                              <a:gd name="T117" fmla="*/ 123 h 152"/>
                              <a:gd name="T118" fmla="*/ 63 w 117"/>
                              <a:gd name="T119" fmla="*/ 94 h 152"/>
                              <a:gd name="T120" fmla="*/ 60 w 117"/>
                              <a:gd name="T121" fmla="*/ 70 h 152"/>
                              <a:gd name="T122" fmla="*/ 57 w 117"/>
                              <a:gd name="T123" fmla="*/ 38 h 152"/>
                              <a:gd name="T124" fmla="*/ 58 w 117"/>
                              <a:gd name="T125" fmla="*/ 51 h 152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60000 65536"/>
                              <a:gd name="T178" fmla="*/ 0 60000 65536"/>
                              <a:gd name="T179" fmla="*/ 0 60000 65536"/>
                              <a:gd name="T180" fmla="*/ 0 60000 65536"/>
                              <a:gd name="T181" fmla="*/ 0 60000 65536"/>
                              <a:gd name="T182" fmla="*/ 0 60000 65536"/>
                              <a:gd name="T183" fmla="*/ 0 60000 65536"/>
                              <a:gd name="T184" fmla="*/ 0 60000 65536"/>
                              <a:gd name="T185" fmla="*/ 0 60000 65536"/>
                              <a:gd name="T186" fmla="*/ 0 60000 65536"/>
                              <a:gd name="T187" fmla="*/ 0 60000 65536"/>
                              <a:gd name="T188" fmla="*/ 0 60000 65536"/>
                              <a:gd name="T189" fmla="*/ 0 w 117"/>
                              <a:gd name="T190" fmla="*/ 0 h 152"/>
                              <a:gd name="T191" fmla="*/ 117 w 117"/>
                              <a:gd name="T192" fmla="*/ 152 h 152"/>
                            </a:gdLst>
                            <a:ahLst/>
                            <a:cxnLst>
                              <a:cxn ang="T126">
                                <a:pos x="T0" y="T1"/>
                              </a:cxn>
                              <a:cxn ang="T127">
                                <a:pos x="T2" y="T3"/>
                              </a:cxn>
                              <a:cxn ang="T128">
                                <a:pos x="T4" y="T5"/>
                              </a:cxn>
                              <a:cxn ang="T129">
                                <a:pos x="T6" y="T7"/>
                              </a:cxn>
                              <a:cxn ang="T130">
                                <a:pos x="T8" y="T9"/>
                              </a:cxn>
                              <a:cxn ang="T131">
                                <a:pos x="T10" y="T11"/>
                              </a:cxn>
                              <a:cxn ang="T132">
                                <a:pos x="T12" y="T13"/>
                              </a:cxn>
                              <a:cxn ang="T133">
                                <a:pos x="T14" y="T15"/>
                              </a:cxn>
                              <a:cxn ang="T134">
                                <a:pos x="T16" y="T17"/>
                              </a:cxn>
                              <a:cxn ang="T135">
                                <a:pos x="T18" y="T19"/>
                              </a:cxn>
                              <a:cxn ang="T136">
                                <a:pos x="T20" y="T21"/>
                              </a:cxn>
                              <a:cxn ang="T137">
                                <a:pos x="T22" y="T23"/>
                              </a:cxn>
                              <a:cxn ang="T138">
                                <a:pos x="T24" y="T25"/>
                              </a:cxn>
                              <a:cxn ang="T139">
                                <a:pos x="T26" y="T27"/>
                              </a:cxn>
                              <a:cxn ang="T140">
                                <a:pos x="T28" y="T29"/>
                              </a:cxn>
                              <a:cxn ang="T141">
                                <a:pos x="T30" y="T31"/>
                              </a:cxn>
                              <a:cxn ang="T142">
                                <a:pos x="T32" y="T33"/>
                              </a:cxn>
                              <a:cxn ang="T143">
                                <a:pos x="T34" y="T35"/>
                              </a:cxn>
                              <a:cxn ang="T144">
                                <a:pos x="T36" y="T37"/>
                              </a:cxn>
                              <a:cxn ang="T145">
                                <a:pos x="T38" y="T39"/>
                              </a:cxn>
                              <a:cxn ang="T146">
                                <a:pos x="T40" y="T41"/>
                              </a:cxn>
                              <a:cxn ang="T147">
                                <a:pos x="T42" y="T43"/>
                              </a:cxn>
                              <a:cxn ang="T148">
                                <a:pos x="T44" y="T45"/>
                              </a:cxn>
                              <a:cxn ang="T149">
                                <a:pos x="T46" y="T47"/>
                              </a:cxn>
                              <a:cxn ang="T150">
                                <a:pos x="T48" y="T49"/>
                              </a:cxn>
                              <a:cxn ang="T151">
                                <a:pos x="T50" y="T51"/>
                              </a:cxn>
                              <a:cxn ang="T152">
                                <a:pos x="T52" y="T53"/>
                              </a:cxn>
                              <a:cxn ang="T153">
                                <a:pos x="T54" y="T55"/>
                              </a:cxn>
                              <a:cxn ang="T154">
                                <a:pos x="T56" y="T57"/>
                              </a:cxn>
                              <a:cxn ang="T155">
                                <a:pos x="T58" y="T59"/>
                              </a:cxn>
                              <a:cxn ang="T156">
                                <a:pos x="T60" y="T61"/>
                              </a:cxn>
                              <a:cxn ang="T157">
                                <a:pos x="T62" y="T63"/>
                              </a:cxn>
                              <a:cxn ang="T158">
                                <a:pos x="T64" y="T65"/>
                              </a:cxn>
                              <a:cxn ang="T159">
                                <a:pos x="T66" y="T67"/>
                              </a:cxn>
                              <a:cxn ang="T160">
                                <a:pos x="T68" y="T69"/>
                              </a:cxn>
                              <a:cxn ang="T161">
                                <a:pos x="T70" y="T71"/>
                              </a:cxn>
                              <a:cxn ang="T162">
                                <a:pos x="T72" y="T73"/>
                              </a:cxn>
                              <a:cxn ang="T163">
                                <a:pos x="T74" y="T75"/>
                              </a:cxn>
                              <a:cxn ang="T164">
                                <a:pos x="T76" y="T77"/>
                              </a:cxn>
                              <a:cxn ang="T165">
                                <a:pos x="T78" y="T79"/>
                              </a:cxn>
                              <a:cxn ang="T166">
                                <a:pos x="T80" y="T81"/>
                              </a:cxn>
                              <a:cxn ang="T167">
                                <a:pos x="T82" y="T83"/>
                              </a:cxn>
                              <a:cxn ang="T168">
                                <a:pos x="T84" y="T85"/>
                              </a:cxn>
                              <a:cxn ang="T169">
                                <a:pos x="T86" y="T87"/>
                              </a:cxn>
                              <a:cxn ang="T170">
                                <a:pos x="T88" y="T89"/>
                              </a:cxn>
                              <a:cxn ang="T171">
                                <a:pos x="T90" y="T91"/>
                              </a:cxn>
                              <a:cxn ang="T172">
                                <a:pos x="T92" y="T93"/>
                              </a:cxn>
                              <a:cxn ang="T173">
                                <a:pos x="T94" y="T95"/>
                              </a:cxn>
                              <a:cxn ang="T174">
                                <a:pos x="T96" y="T97"/>
                              </a:cxn>
                              <a:cxn ang="T175">
                                <a:pos x="T98" y="T99"/>
                              </a:cxn>
                              <a:cxn ang="T176">
                                <a:pos x="T100" y="T101"/>
                              </a:cxn>
                              <a:cxn ang="T177">
                                <a:pos x="T102" y="T103"/>
                              </a:cxn>
                              <a:cxn ang="T178">
                                <a:pos x="T104" y="T105"/>
                              </a:cxn>
                              <a:cxn ang="T179">
                                <a:pos x="T106" y="T107"/>
                              </a:cxn>
                              <a:cxn ang="T180">
                                <a:pos x="T108" y="T109"/>
                              </a:cxn>
                              <a:cxn ang="T181">
                                <a:pos x="T110" y="T111"/>
                              </a:cxn>
                              <a:cxn ang="T182">
                                <a:pos x="T112" y="T113"/>
                              </a:cxn>
                              <a:cxn ang="T183">
                                <a:pos x="T114" y="T115"/>
                              </a:cxn>
                              <a:cxn ang="T184">
                                <a:pos x="T116" y="T117"/>
                              </a:cxn>
                              <a:cxn ang="T185">
                                <a:pos x="T118" y="T119"/>
                              </a:cxn>
                              <a:cxn ang="T186">
                                <a:pos x="T120" y="T121"/>
                              </a:cxn>
                              <a:cxn ang="T187">
                                <a:pos x="T122" y="T123"/>
                              </a:cxn>
                              <a:cxn ang="T188">
                                <a:pos x="T124" y="T125"/>
                              </a:cxn>
                            </a:cxnLst>
                            <a:rect l="T189" t="T190" r="T191" b="T192"/>
                            <a:pathLst>
                              <a:path w="117" h="152">
                                <a:moveTo>
                                  <a:pt x="30" y="0"/>
                                </a:moveTo>
                                <a:lnTo>
                                  <a:pt x="36" y="0"/>
                                </a:lnTo>
                                <a:lnTo>
                                  <a:pt x="40" y="0"/>
                                </a:lnTo>
                                <a:lnTo>
                                  <a:pt x="44" y="0"/>
                                </a:lnTo>
                                <a:lnTo>
                                  <a:pt x="47" y="0"/>
                                </a:lnTo>
                                <a:lnTo>
                                  <a:pt x="53" y="0"/>
                                </a:lnTo>
                                <a:lnTo>
                                  <a:pt x="56" y="0"/>
                                </a:lnTo>
                                <a:lnTo>
                                  <a:pt x="61" y="0"/>
                                </a:lnTo>
                                <a:lnTo>
                                  <a:pt x="65" y="1"/>
                                </a:lnTo>
                                <a:lnTo>
                                  <a:pt x="68" y="1"/>
                                </a:lnTo>
                                <a:lnTo>
                                  <a:pt x="71" y="2"/>
                                </a:lnTo>
                                <a:lnTo>
                                  <a:pt x="75" y="3"/>
                                </a:lnTo>
                                <a:lnTo>
                                  <a:pt x="79" y="3"/>
                                </a:lnTo>
                                <a:lnTo>
                                  <a:pt x="82" y="4"/>
                                </a:lnTo>
                                <a:lnTo>
                                  <a:pt x="85" y="5"/>
                                </a:lnTo>
                                <a:lnTo>
                                  <a:pt x="89" y="5"/>
                                </a:lnTo>
                                <a:lnTo>
                                  <a:pt x="93" y="6"/>
                                </a:lnTo>
                                <a:lnTo>
                                  <a:pt x="95" y="7"/>
                                </a:lnTo>
                                <a:lnTo>
                                  <a:pt x="99" y="9"/>
                                </a:lnTo>
                                <a:lnTo>
                                  <a:pt x="99" y="12"/>
                                </a:lnTo>
                                <a:lnTo>
                                  <a:pt x="98" y="14"/>
                                </a:lnTo>
                                <a:lnTo>
                                  <a:pt x="95" y="17"/>
                                </a:lnTo>
                                <a:lnTo>
                                  <a:pt x="93" y="19"/>
                                </a:lnTo>
                                <a:lnTo>
                                  <a:pt x="89" y="20"/>
                                </a:lnTo>
                                <a:lnTo>
                                  <a:pt x="85" y="21"/>
                                </a:lnTo>
                                <a:lnTo>
                                  <a:pt x="80" y="24"/>
                                </a:lnTo>
                                <a:lnTo>
                                  <a:pt x="76" y="25"/>
                                </a:lnTo>
                                <a:lnTo>
                                  <a:pt x="71" y="26"/>
                                </a:lnTo>
                                <a:lnTo>
                                  <a:pt x="68" y="27"/>
                                </a:lnTo>
                                <a:lnTo>
                                  <a:pt x="65" y="27"/>
                                </a:lnTo>
                                <a:lnTo>
                                  <a:pt x="59" y="28"/>
                                </a:lnTo>
                                <a:lnTo>
                                  <a:pt x="53" y="28"/>
                                </a:lnTo>
                                <a:lnTo>
                                  <a:pt x="49" y="28"/>
                                </a:lnTo>
                                <a:lnTo>
                                  <a:pt x="45" y="28"/>
                                </a:lnTo>
                                <a:lnTo>
                                  <a:pt x="40" y="28"/>
                                </a:lnTo>
                                <a:lnTo>
                                  <a:pt x="37" y="28"/>
                                </a:lnTo>
                                <a:lnTo>
                                  <a:pt x="33" y="28"/>
                                </a:lnTo>
                                <a:lnTo>
                                  <a:pt x="30" y="27"/>
                                </a:lnTo>
                                <a:lnTo>
                                  <a:pt x="26" y="26"/>
                                </a:lnTo>
                                <a:lnTo>
                                  <a:pt x="23" y="25"/>
                                </a:lnTo>
                                <a:lnTo>
                                  <a:pt x="20" y="24"/>
                                </a:lnTo>
                                <a:lnTo>
                                  <a:pt x="16" y="23"/>
                                </a:lnTo>
                                <a:lnTo>
                                  <a:pt x="12" y="22"/>
                                </a:lnTo>
                                <a:lnTo>
                                  <a:pt x="9" y="21"/>
                                </a:lnTo>
                                <a:lnTo>
                                  <a:pt x="6" y="20"/>
                                </a:lnTo>
                                <a:lnTo>
                                  <a:pt x="3" y="17"/>
                                </a:lnTo>
                                <a:lnTo>
                                  <a:pt x="1" y="14"/>
                                </a:lnTo>
                                <a:lnTo>
                                  <a:pt x="1" y="12"/>
                                </a:lnTo>
                                <a:lnTo>
                                  <a:pt x="4" y="10"/>
                                </a:lnTo>
                                <a:lnTo>
                                  <a:pt x="8" y="8"/>
                                </a:lnTo>
                                <a:lnTo>
                                  <a:pt x="11" y="8"/>
                                </a:lnTo>
                                <a:lnTo>
                                  <a:pt x="15" y="6"/>
                                </a:lnTo>
                                <a:lnTo>
                                  <a:pt x="18" y="5"/>
                                </a:lnTo>
                                <a:lnTo>
                                  <a:pt x="22" y="4"/>
                                </a:lnTo>
                                <a:lnTo>
                                  <a:pt x="25" y="3"/>
                                </a:lnTo>
                                <a:lnTo>
                                  <a:pt x="30" y="0"/>
                                </a:lnTo>
                                <a:lnTo>
                                  <a:pt x="36" y="1"/>
                                </a:lnTo>
                                <a:lnTo>
                                  <a:pt x="39" y="1"/>
                                </a:lnTo>
                                <a:lnTo>
                                  <a:pt x="42" y="1"/>
                                </a:lnTo>
                                <a:lnTo>
                                  <a:pt x="39" y="1"/>
                                </a:lnTo>
                                <a:lnTo>
                                  <a:pt x="36" y="1"/>
                                </a:lnTo>
                                <a:lnTo>
                                  <a:pt x="30" y="0"/>
                                </a:lnTo>
                                <a:lnTo>
                                  <a:pt x="25" y="2"/>
                                </a:lnTo>
                                <a:lnTo>
                                  <a:pt x="22" y="4"/>
                                </a:lnTo>
                                <a:lnTo>
                                  <a:pt x="18" y="6"/>
                                </a:lnTo>
                                <a:lnTo>
                                  <a:pt x="15" y="7"/>
                                </a:lnTo>
                                <a:lnTo>
                                  <a:pt x="11" y="9"/>
                                </a:lnTo>
                                <a:lnTo>
                                  <a:pt x="8" y="10"/>
                                </a:lnTo>
                                <a:lnTo>
                                  <a:pt x="4" y="12"/>
                                </a:lnTo>
                                <a:lnTo>
                                  <a:pt x="2" y="14"/>
                                </a:lnTo>
                                <a:lnTo>
                                  <a:pt x="1" y="17"/>
                                </a:lnTo>
                                <a:lnTo>
                                  <a:pt x="0" y="20"/>
                                </a:lnTo>
                                <a:lnTo>
                                  <a:pt x="0" y="22"/>
                                </a:lnTo>
                                <a:lnTo>
                                  <a:pt x="0" y="24"/>
                                </a:lnTo>
                                <a:lnTo>
                                  <a:pt x="1" y="27"/>
                                </a:lnTo>
                                <a:lnTo>
                                  <a:pt x="2" y="30"/>
                                </a:lnTo>
                                <a:lnTo>
                                  <a:pt x="2" y="33"/>
                                </a:lnTo>
                                <a:lnTo>
                                  <a:pt x="3" y="35"/>
                                </a:lnTo>
                                <a:lnTo>
                                  <a:pt x="3" y="38"/>
                                </a:lnTo>
                                <a:lnTo>
                                  <a:pt x="3" y="41"/>
                                </a:lnTo>
                                <a:lnTo>
                                  <a:pt x="4" y="43"/>
                                </a:lnTo>
                                <a:lnTo>
                                  <a:pt x="4" y="45"/>
                                </a:lnTo>
                                <a:lnTo>
                                  <a:pt x="4" y="48"/>
                                </a:lnTo>
                                <a:lnTo>
                                  <a:pt x="4" y="51"/>
                                </a:lnTo>
                                <a:lnTo>
                                  <a:pt x="4" y="54"/>
                                </a:lnTo>
                                <a:lnTo>
                                  <a:pt x="6" y="57"/>
                                </a:lnTo>
                                <a:lnTo>
                                  <a:pt x="6" y="60"/>
                                </a:lnTo>
                                <a:lnTo>
                                  <a:pt x="6" y="63"/>
                                </a:lnTo>
                                <a:lnTo>
                                  <a:pt x="7" y="65"/>
                                </a:lnTo>
                                <a:lnTo>
                                  <a:pt x="7" y="67"/>
                                </a:lnTo>
                                <a:lnTo>
                                  <a:pt x="8" y="70"/>
                                </a:lnTo>
                                <a:lnTo>
                                  <a:pt x="8" y="73"/>
                                </a:lnTo>
                                <a:lnTo>
                                  <a:pt x="8" y="76"/>
                                </a:lnTo>
                                <a:lnTo>
                                  <a:pt x="8" y="78"/>
                                </a:lnTo>
                                <a:lnTo>
                                  <a:pt x="8" y="81"/>
                                </a:lnTo>
                                <a:lnTo>
                                  <a:pt x="8" y="84"/>
                                </a:lnTo>
                                <a:lnTo>
                                  <a:pt x="8" y="86"/>
                                </a:lnTo>
                                <a:lnTo>
                                  <a:pt x="8" y="89"/>
                                </a:lnTo>
                                <a:lnTo>
                                  <a:pt x="11" y="90"/>
                                </a:lnTo>
                                <a:lnTo>
                                  <a:pt x="13" y="93"/>
                                </a:lnTo>
                                <a:lnTo>
                                  <a:pt x="17" y="96"/>
                                </a:lnTo>
                                <a:lnTo>
                                  <a:pt x="21" y="99"/>
                                </a:lnTo>
                                <a:lnTo>
                                  <a:pt x="25" y="101"/>
                                </a:lnTo>
                                <a:lnTo>
                                  <a:pt x="29" y="102"/>
                                </a:lnTo>
                                <a:lnTo>
                                  <a:pt x="32" y="104"/>
                                </a:lnTo>
                                <a:lnTo>
                                  <a:pt x="36" y="105"/>
                                </a:lnTo>
                                <a:lnTo>
                                  <a:pt x="39" y="105"/>
                                </a:lnTo>
                                <a:lnTo>
                                  <a:pt x="44" y="106"/>
                                </a:lnTo>
                                <a:lnTo>
                                  <a:pt x="47" y="107"/>
                                </a:lnTo>
                                <a:lnTo>
                                  <a:pt x="51" y="107"/>
                                </a:lnTo>
                                <a:lnTo>
                                  <a:pt x="54" y="107"/>
                                </a:lnTo>
                                <a:lnTo>
                                  <a:pt x="56" y="110"/>
                                </a:lnTo>
                                <a:lnTo>
                                  <a:pt x="59" y="113"/>
                                </a:lnTo>
                                <a:lnTo>
                                  <a:pt x="61" y="116"/>
                                </a:lnTo>
                                <a:lnTo>
                                  <a:pt x="62" y="119"/>
                                </a:lnTo>
                                <a:lnTo>
                                  <a:pt x="64" y="122"/>
                                </a:lnTo>
                                <a:lnTo>
                                  <a:pt x="65" y="126"/>
                                </a:lnTo>
                                <a:lnTo>
                                  <a:pt x="66" y="129"/>
                                </a:lnTo>
                                <a:lnTo>
                                  <a:pt x="68" y="131"/>
                                </a:lnTo>
                                <a:lnTo>
                                  <a:pt x="68" y="133"/>
                                </a:lnTo>
                                <a:lnTo>
                                  <a:pt x="68" y="136"/>
                                </a:lnTo>
                                <a:lnTo>
                                  <a:pt x="69" y="139"/>
                                </a:lnTo>
                                <a:lnTo>
                                  <a:pt x="69" y="142"/>
                                </a:lnTo>
                                <a:lnTo>
                                  <a:pt x="70" y="144"/>
                                </a:lnTo>
                                <a:lnTo>
                                  <a:pt x="73" y="147"/>
                                </a:lnTo>
                                <a:lnTo>
                                  <a:pt x="76" y="148"/>
                                </a:lnTo>
                                <a:lnTo>
                                  <a:pt x="80" y="150"/>
                                </a:lnTo>
                                <a:lnTo>
                                  <a:pt x="84" y="151"/>
                                </a:lnTo>
                                <a:lnTo>
                                  <a:pt x="88" y="151"/>
                                </a:lnTo>
                                <a:lnTo>
                                  <a:pt x="91" y="151"/>
                                </a:lnTo>
                                <a:lnTo>
                                  <a:pt x="95" y="151"/>
                                </a:lnTo>
                                <a:lnTo>
                                  <a:pt x="99" y="148"/>
                                </a:lnTo>
                                <a:lnTo>
                                  <a:pt x="102" y="145"/>
                                </a:lnTo>
                                <a:lnTo>
                                  <a:pt x="103" y="142"/>
                                </a:lnTo>
                                <a:lnTo>
                                  <a:pt x="103" y="139"/>
                                </a:lnTo>
                                <a:lnTo>
                                  <a:pt x="103" y="136"/>
                                </a:lnTo>
                                <a:lnTo>
                                  <a:pt x="102" y="133"/>
                                </a:lnTo>
                                <a:lnTo>
                                  <a:pt x="102" y="131"/>
                                </a:lnTo>
                                <a:lnTo>
                                  <a:pt x="99" y="129"/>
                                </a:lnTo>
                                <a:lnTo>
                                  <a:pt x="98" y="126"/>
                                </a:lnTo>
                                <a:lnTo>
                                  <a:pt x="95" y="123"/>
                                </a:lnTo>
                                <a:lnTo>
                                  <a:pt x="94" y="121"/>
                                </a:lnTo>
                                <a:lnTo>
                                  <a:pt x="91" y="118"/>
                                </a:lnTo>
                                <a:lnTo>
                                  <a:pt x="88" y="115"/>
                                </a:lnTo>
                                <a:lnTo>
                                  <a:pt x="84" y="112"/>
                                </a:lnTo>
                                <a:lnTo>
                                  <a:pt x="82" y="109"/>
                                </a:lnTo>
                                <a:lnTo>
                                  <a:pt x="80" y="107"/>
                                </a:lnTo>
                                <a:lnTo>
                                  <a:pt x="79" y="104"/>
                                </a:lnTo>
                                <a:lnTo>
                                  <a:pt x="82" y="102"/>
                                </a:lnTo>
                                <a:lnTo>
                                  <a:pt x="85" y="101"/>
                                </a:lnTo>
                                <a:lnTo>
                                  <a:pt x="89" y="99"/>
                                </a:lnTo>
                                <a:lnTo>
                                  <a:pt x="93" y="98"/>
                                </a:lnTo>
                                <a:lnTo>
                                  <a:pt x="95" y="97"/>
                                </a:lnTo>
                                <a:lnTo>
                                  <a:pt x="99" y="96"/>
                                </a:lnTo>
                                <a:lnTo>
                                  <a:pt x="103" y="94"/>
                                </a:lnTo>
                                <a:lnTo>
                                  <a:pt x="107" y="91"/>
                                </a:lnTo>
                                <a:lnTo>
                                  <a:pt x="109" y="89"/>
                                </a:lnTo>
                                <a:lnTo>
                                  <a:pt x="111" y="87"/>
                                </a:lnTo>
                                <a:lnTo>
                                  <a:pt x="113" y="85"/>
                                </a:lnTo>
                                <a:lnTo>
                                  <a:pt x="113" y="82"/>
                                </a:lnTo>
                                <a:lnTo>
                                  <a:pt x="114" y="79"/>
                                </a:lnTo>
                                <a:lnTo>
                                  <a:pt x="114" y="77"/>
                                </a:lnTo>
                                <a:lnTo>
                                  <a:pt x="116" y="74"/>
                                </a:lnTo>
                                <a:lnTo>
                                  <a:pt x="116" y="71"/>
                                </a:lnTo>
                                <a:lnTo>
                                  <a:pt x="116" y="68"/>
                                </a:lnTo>
                                <a:lnTo>
                                  <a:pt x="116" y="66"/>
                                </a:lnTo>
                                <a:lnTo>
                                  <a:pt x="116" y="64"/>
                                </a:lnTo>
                                <a:lnTo>
                                  <a:pt x="116" y="61"/>
                                </a:lnTo>
                                <a:lnTo>
                                  <a:pt x="116" y="58"/>
                                </a:lnTo>
                                <a:lnTo>
                                  <a:pt x="116" y="56"/>
                                </a:lnTo>
                                <a:lnTo>
                                  <a:pt x="114" y="53"/>
                                </a:lnTo>
                                <a:lnTo>
                                  <a:pt x="114" y="50"/>
                                </a:lnTo>
                                <a:lnTo>
                                  <a:pt x="114" y="47"/>
                                </a:lnTo>
                                <a:lnTo>
                                  <a:pt x="114" y="44"/>
                                </a:lnTo>
                                <a:lnTo>
                                  <a:pt x="114" y="42"/>
                                </a:lnTo>
                                <a:lnTo>
                                  <a:pt x="113" y="39"/>
                                </a:lnTo>
                                <a:lnTo>
                                  <a:pt x="113" y="36"/>
                                </a:lnTo>
                                <a:lnTo>
                                  <a:pt x="112" y="34"/>
                                </a:lnTo>
                                <a:lnTo>
                                  <a:pt x="112" y="31"/>
                                </a:lnTo>
                                <a:lnTo>
                                  <a:pt x="111" y="28"/>
                                </a:lnTo>
                                <a:lnTo>
                                  <a:pt x="109" y="25"/>
                                </a:lnTo>
                                <a:lnTo>
                                  <a:pt x="108" y="23"/>
                                </a:lnTo>
                                <a:lnTo>
                                  <a:pt x="107" y="21"/>
                                </a:lnTo>
                                <a:lnTo>
                                  <a:pt x="105" y="18"/>
                                </a:lnTo>
                                <a:lnTo>
                                  <a:pt x="103" y="15"/>
                                </a:lnTo>
                                <a:lnTo>
                                  <a:pt x="102" y="12"/>
                                </a:lnTo>
                                <a:lnTo>
                                  <a:pt x="103" y="15"/>
                                </a:lnTo>
                                <a:lnTo>
                                  <a:pt x="100" y="14"/>
                                </a:lnTo>
                                <a:lnTo>
                                  <a:pt x="103" y="15"/>
                                </a:lnTo>
                                <a:lnTo>
                                  <a:pt x="99" y="15"/>
                                </a:lnTo>
                                <a:lnTo>
                                  <a:pt x="97" y="15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44075" name="Freeform 11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99" y="1240"/>
                            <a:ext cx="19" cy="65"/>
                          </a:xfrm>
                          <a:custGeom>
                            <a:avLst/>
                            <a:gdLst>
                              <a:gd name="T0" fmla="*/ 18 w 19"/>
                              <a:gd name="T1" fmla="*/ 0 h 59"/>
                              <a:gd name="T2" fmla="*/ 12 w 19"/>
                              <a:gd name="T3" fmla="*/ 21 h 59"/>
                              <a:gd name="T4" fmla="*/ 10 w 19"/>
                              <a:gd name="T5" fmla="*/ 28 h 59"/>
                              <a:gd name="T6" fmla="*/ 8 w 19"/>
                              <a:gd name="T7" fmla="*/ 41 h 59"/>
                              <a:gd name="T8" fmla="*/ 7 w 19"/>
                              <a:gd name="T9" fmla="*/ 55 h 59"/>
                              <a:gd name="T10" fmla="*/ 7 w 19"/>
                              <a:gd name="T11" fmla="*/ 63 h 59"/>
                              <a:gd name="T12" fmla="*/ 5 w 19"/>
                              <a:gd name="T13" fmla="*/ 74 h 59"/>
                              <a:gd name="T14" fmla="*/ 3 w 19"/>
                              <a:gd name="T15" fmla="*/ 93 h 59"/>
                              <a:gd name="T16" fmla="*/ 2 w 19"/>
                              <a:gd name="T17" fmla="*/ 105 h 59"/>
                              <a:gd name="T18" fmla="*/ 2 w 19"/>
                              <a:gd name="T19" fmla="*/ 120 h 59"/>
                              <a:gd name="T20" fmla="*/ 0 w 19"/>
                              <a:gd name="T21" fmla="*/ 132 h 59"/>
                              <a:gd name="T22" fmla="*/ 0 w 19"/>
                              <a:gd name="T23" fmla="*/ 145 h 59"/>
                              <a:gd name="T24" fmla="*/ 0 w 19"/>
                              <a:gd name="T25" fmla="*/ 155 h 59"/>
                              <a:gd name="T26" fmla="*/ 0 w 19"/>
                              <a:gd name="T27" fmla="*/ 165 h 59"/>
                              <a:gd name="T28" fmla="*/ 0 w 19"/>
                              <a:gd name="T29" fmla="*/ 176 h 59"/>
                              <a:gd name="T30" fmla="*/ 2 w 19"/>
                              <a:gd name="T31" fmla="*/ 189 h 59"/>
                              <a:gd name="T32" fmla="*/ 3 w 19"/>
                              <a:gd name="T33" fmla="*/ 207 h 59"/>
                              <a:gd name="T34" fmla="*/ 0 w 19"/>
                              <a:gd name="T35" fmla="*/ 176 h 59"/>
                              <a:gd name="T36" fmla="*/ 3 w 19"/>
                              <a:gd name="T37" fmla="*/ 188 h 59"/>
                              <a:gd name="T38" fmla="*/ 9 w 19"/>
                              <a:gd name="T39" fmla="*/ 176 h 59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w 19"/>
                              <a:gd name="T61" fmla="*/ 0 h 59"/>
                              <a:gd name="T62" fmla="*/ 19 w 19"/>
                              <a:gd name="T63" fmla="*/ 59 h 59"/>
                            </a:gdLst>
                            <a:ahLst/>
                            <a:cxnLst>
                              <a:cxn ang="T40">
                                <a:pos x="T0" y="T1"/>
                              </a:cxn>
                              <a:cxn ang="T41">
                                <a:pos x="T2" y="T3"/>
                              </a:cxn>
                              <a:cxn ang="T42">
                                <a:pos x="T4" y="T5"/>
                              </a:cxn>
                              <a:cxn ang="T43">
                                <a:pos x="T6" y="T7"/>
                              </a:cxn>
                              <a:cxn ang="T44">
                                <a:pos x="T8" y="T9"/>
                              </a:cxn>
                              <a:cxn ang="T45">
                                <a:pos x="T10" y="T11"/>
                              </a:cxn>
                              <a:cxn ang="T46">
                                <a:pos x="T12" y="T13"/>
                              </a:cxn>
                              <a:cxn ang="T47">
                                <a:pos x="T14" y="T15"/>
                              </a:cxn>
                              <a:cxn ang="T48">
                                <a:pos x="T16" y="T17"/>
                              </a:cxn>
                              <a:cxn ang="T49">
                                <a:pos x="T18" y="T19"/>
                              </a:cxn>
                              <a:cxn ang="T50">
                                <a:pos x="T20" y="T21"/>
                              </a:cxn>
                              <a:cxn ang="T51">
                                <a:pos x="T22" y="T23"/>
                              </a:cxn>
                              <a:cxn ang="T52">
                                <a:pos x="T24" y="T25"/>
                              </a:cxn>
                              <a:cxn ang="T53">
                                <a:pos x="T26" y="T27"/>
                              </a:cxn>
                              <a:cxn ang="T54">
                                <a:pos x="T28" y="T29"/>
                              </a:cxn>
                              <a:cxn ang="T55">
                                <a:pos x="T30" y="T31"/>
                              </a:cxn>
                              <a:cxn ang="T56">
                                <a:pos x="T32" y="T33"/>
                              </a:cxn>
                              <a:cxn ang="T57">
                                <a:pos x="T34" y="T35"/>
                              </a:cxn>
                              <a:cxn ang="T58">
                                <a:pos x="T36" y="T37"/>
                              </a:cxn>
                              <a:cxn ang="T59">
                                <a:pos x="T38" y="T39"/>
                              </a:cxn>
                            </a:cxnLst>
                            <a:rect l="T60" t="T61" r="T62" b="T63"/>
                            <a:pathLst>
                              <a:path w="19" h="59">
                                <a:moveTo>
                                  <a:pt x="18" y="0"/>
                                </a:moveTo>
                                <a:lnTo>
                                  <a:pt x="12" y="5"/>
                                </a:lnTo>
                                <a:lnTo>
                                  <a:pt x="10" y="8"/>
                                </a:lnTo>
                                <a:lnTo>
                                  <a:pt x="8" y="12"/>
                                </a:lnTo>
                                <a:lnTo>
                                  <a:pt x="7" y="15"/>
                                </a:lnTo>
                                <a:lnTo>
                                  <a:pt x="7" y="18"/>
                                </a:lnTo>
                                <a:lnTo>
                                  <a:pt x="5" y="21"/>
                                </a:lnTo>
                                <a:lnTo>
                                  <a:pt x="3" y="26"/>
                                </a:lnTo>
                                <a:lnTo>
                                  <a:pt x="2" y="30"/>
                                </a:lnTo>
                                <a:lnTo>
                                  <a:pt x="2" y="34"/>
                                </a:lnTo>
                                <a:lnTo>
                                  <a:pt x="0" y="37"/>
                                </a:lnTo>
                                <a:lnTo>
                                  <a:pt x="0" y="41"/>
                                </a:lnTo>
                                <a:lnTo>
                                  <a:pt x="0" y="44"/>
                                </a:lnTo>
                                <a:lnTo>
                                  <a:pt x="0" y="47"/>
                                </a:lnTo>
                                <a:lnTo>
                                  <a:pt x="0" y="50"/>
                                </a:lnTo>
                                <a:lnTo>
                                  <a:pt x="2" y="54"/>
                                </a:lnTo>
                                <a:lnTo>
                                  <a:pt x="3" y="58"/>
                                </a:lnTo>
                                <a:lnTo>
                                  <a:pt x="0" y="50"/>
                                </a:lnTo>
                                <a:lnTo>
                                  <a:pt x="3" y="53"/>
                                </a:lnTo>
                                <a:lnTo>
                                  <a:pt x="9" y="50"/>
                                </a:lnTo>
                              </a:path>
                            </a:pathLst>
                          </a:custGeom>
                          <a:solidFill>
                            <a:schemeClr val="folHlink"/>
                          </a:solidFill>
                          <a:ln w="12699" cap="rnd">
                            <a:solidFill>
                              <a:schemeClr val="bg2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  <p:sp>
                      <p:nvSpPr>
                        <p:cNvPr id="44071" name="Text Box 11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76" y="1920"/>
                          <a:ext cx="172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defRPr sz="32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50000"/>
                            </a:spcBef>
                          </a:pPr>
                          <a:r>
                            <a:rPr lang="pt-BR" altLang="pt-BR" sz="2400" b="1">
                              <a:solidFill>
                                <a:schemeClr val="accent2"/>
                              </a:solidFill>
                            </a:rPr>
                            <a:t>ZOOPLANCTÔN</a:t>
                          </a:r>
                        </a:p>
                      </p:txBody>
                    </p:sp>
                  </p:grpSp>
                  <p:sp>
                    <p:nvSpPr>
                      <p:cNvPr id="44063" name="AutoShape 119"/>
                      <p:cNvSpPr>
                        <a:spLocks noChangeArrowheads="1"/>
                      </p:cNvSpPr>
                      <p:nvPr/>
                    </p:nvSpPr>
                    <p:spPr bwMode="auto">
                      <a:xfrm rot="2202047">
                        <a:off x="2467" y="3494"/>
                        <a:ext cx="480" cy="192"/>
                      </a:xfrm>
                      <a:prstGeom prst="rightArrow">
                        <a:avLst>
                          <a:gd name="adj1" fmla="val 50000"/>
                          <a:gd name="adj2" fmla="val 62500"/>
                        </a:avLst>
                      </a:prstGeom>
                      <a:solidFill>
                        <a:srgbClr val="33CC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pt-BR" altLang="pt-BR" sz="1800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44064" name="AutoShape 120"/>
                      <p:cNvSpPr>
                        <a:spLocks noChangeArrowheads="1"/>
                      </p:cNvSpPr>
                      <p:nvPr/>
                    </p:nvSpPr>
                    <p:spPr bwMode="auto">
                      <a:xfrm rot="293485">
                        <a:off x="2880" y="2304"/>
                        <a:ext cx="480" cy="192"/>
                      </a:xfrm>
                      <a:prstGeom prst="rightArrow">
                        <a:avLst>
                          <a:gd name="adj1" fmla="val 50000"/>
                          <a:gd name="adj2" fmla="val 62500"/>
                        </a:avLst>
                      </a:prstGeom>
                      <a:solidFill>
                        <a:srgbClr val="33CC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pt-BR" altLang="pt-BR" sz="1800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44065" name="Freeform 1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6" y="384"/>
                        <a:ext cx="469" cy="373"/>
                      </a:xfrm>
                      <a:custGeom>
                        <a:avLst/>
                        <a:gdLst>
                          <a:gd name="T0" fmla="*/ 92 w 487"/>
                          <a:gd name="T1" fmla="*/ 376 h 339"/>
                          <a:gd name="T2" fmla="*/ 40 w 487"/>
                          <a:gd name="T3" fmla="*/ 305 h 339"/>
                          <a:gd name="T4" fmla="*/ 94 w 487"/>
                          <a:gd name="T5" fmla="*/ 119 h 339"/>
                          <a:gd name="T6" fmla="*/ 101 w 487"/>
                          <a:gd name="T7" fmla="*/ 337 h 339"/>
                          <a:gd name="T8" fmla="*/ 140 w 487"/>
                          <a:gd name="T9" fmla="*/ 526 h 339"/>
                          <a:gd name="T10" fmla="*/ 150 w 487"/>
                          <a:gd name="T11" fmla="*/ 342 h 339"/>
                          <a:gd name="T12" fmla="*/ 145 w 487"/>
                          <a:gd name="T13" fmla="*/ 81 h 339"/>
                          <a:gd name="T14" fmla="*/ 225 w 487"/>
                          <a:gd name="T15" fmla="*/ 74 h 339"/>
                          <a:gd name="T16" fmla="*/ 183 w 487"/>
                          <a:gd name="T17" fmla="*/ 293 h 339"/>
                          <a:gd name="T18" fmla="*/ 156 w 487"/>
                          <a:gd name="T19" fmla="*/ 490 h 339"/>
                          <a:gd name="T20" fmla="*/ 197 w 487"/>
                          <a:gd name="T21" fmla="*/ 437 h 339"/>
                          <a:gd name="T22" fmla="*/ 247 w 487"/>
                          <a:gd name="T23" fmla="*/ 229 h 339"/>
                          <a:gd name="T24" fmla="*/ 299 w 487"/>
                          <a:gd name="T25" fmla="*/ 404 h 339"/>
                          <a:gd name="T26" fmla="*/ 224 w 487"/>
                          <a:gd name="T27" fmla="*/ 485 h 339"/>
                          <a:gd name="T28" fmla="*/ 163 w 487"/>
                          <a:gd name="T29" fmla="*/ 552 h 339"/>
                          <a:gd name="T30" fmla="*/ 193 w 487"/>
                          <a:gd name="T31" fmla="*/ 678 h 339"/>
                          <a:gd name="T32" fmla="*/ 199 w 487"/>
                          <a:gd name="T33" fmla="*/ 712 h 339"/>
                          <a:gd name="T34" fmla="*/ 150 w 487"/>
                          <a:gd name="T35" fmla="*/ 626 h 339"/>
                          <a:gd name="T36" fmla="*/ 196 w 487"/>
                          <a:gd name="T37" fmla="*/ 898 h 339"/>
                          <a:gd name="T38" fmla="*/ 183 w 487"/>
                          <a:gd name="T39" fmla="*/ 774 h 339"/>
                          <a:gd name="T40" fmla="*/ 147 w 487"/>
                          <a:gd name="T41" fmla="*/ 704 h 339"/>
                          <a:gd name="T42" fmla="*/ 172 w 487"/>
                          <a:gd name="T43" fmla="*/ 1051 h 339"/>
                          <a:gd name="T44" fmla="*/ 169 w 487"/>
                          <a:gd name="T45" fmla="*/ 836 h 339"/>
                          <a:gd name="T46" fmla="*/ 140 w 487"/>
                          <a:gd name="T47" fmla="*/ 660 h 339"/>
                          <a:gd name="T48" fmla="*/ 134 w 487"/>
                          <a:gd name="T49" fmla="*/ 1028 h 339"/>
                          <a:gd name="T50" fmla="*/ 129 w 487"/>
                          <a:gd name="T51" fmla="*/ 1028 h 339"/>
                          <a:gd name="T52" fmla="*/ 146 w 487"/>
                          <a:gd name="T53" fmla="*/ 726 h 339"/>
                          <a:gd name="T54" fmla="*/ 131 w 487"/>
                          <a:gd name="T55" fmla="*/ 712 h 339"/>
                          <a:gd name="T56" fmla="*/ 97 w 487"/>
                          <a:gd name="T57" fmla="*/ 1028 h 339"/>
                          <a:gd name="T58" fmla="*/ 113 w 487"/>
                          <a:gd name="T59" fmla="*/ 913 h 339"/>
                          <a:gd name="T60" fmla="*/ 143 w 487"/>
                          <a:gd name="T61" fmla="*/ 616 h 339"/>
                          <a:gd name="T62" fmla="*/ 91 w 487"/>
                          <a:gd name="T63" fmla="*/ 865 h 339"/>
                          <a:gd name="T64" fmla="*/ 38 w 487"/>
                          <a:gd name="T65" fmla="*/ 1130 h 339"/>
                          <a:gd name="T66" fmla="*/ 99 w 487"/>
                          <a:gd name="T67" fmla="*/ 837 h 339"/>
                          <a:gd name="T68" fmla="*/ 134 w 487"/>
                          <a:gd name="T69" fmla="*/ 616 h 339"/>
                          <a:gd name="T70" fmla="*/ 50 w 487"/>
                          <a:gd name="T71" fmla="*/ 854 h 339"/>
                          <a:gd name="T72" fmla="*/ 14 w 487"/>
                          <a:gd name="T73" fmla="*/ 1028 h 339"/>
                          <a:gd name="T74" fmla="*/ 70 w 487"/>
                          <a:gd name="T75" fmla="*/ 802 h 339"/>
                          <a:gd name="T76" fmla="*/ 135 w 487"/>
                          <a:gd name="T77" fmla="*/ 582 h 339"/>
                          <a:gd name="T78" fmla="*/ 67 w 487"/>
                          <a:gd name="T79" fmla="*/ 821 h 339"/>
                          <a:gd name="T80" fmla="*/ 34 w 487"/>
                          <a:gd name="T81" fmla="*/ 1043 h 339"/>
                          <a:gd name="T82" fmla="*/ 88 w 487"/>
                          <a:gd name="T83" fmla="*/ 756 h 339"/>
                          <a:gd name="T84" fmla="*/ 104 w 487"/>
                          <a:gd name="T85" fmla="*/ 691 h 339"/>
                          <a:gd name="T86" fmla="*/ 54 w 487"/>
                          <a:gd name="T87" fmla="*/ 1010 h 339"/>
                          <a:gd name="T88" fmla="*/ 85 w 487"/>
                          <a:gd name="T89" fmla="*/ 898 h 339"/>
                          <a:gd name="T90" fmla="*/ 123 w 487"/>
                          <a:gd name="T91" fmla="*/ 794 h 339"/>
                          <a:gd name="T92" fmla="*/ 84 w 487"/>
                          <a:gd name="T93" fmla="*/ 1108 h 339"/>
                          <a:gd name="T94" fmla="*/ 104 w 487"/>
                          <a:gd name="T95" fmla="*/ 907 h 339"/>
                          <a:gd name="T96" fmla="*/ 139 w 487"/>
                          <a:gd name="T97" fmla="*/ 712 h 339"/>
                          <a:gd name="T98" fmla="*/ 117 w 487"/>
                          <a:gd name="T99" fmla="*/ 1065 h 339"/>
                          <a:gd name="T100" fmla="*/ 144 w 487"/>
                          <a:gd name="T101" fmla="*/ 771 h 339"/>
                          <a:gd name="T102" fmla="*/ 162 w 487"/>
                          <a:gd name="T103" fmla="*/ 891 h 339"/>
                          <a:gd name="T104" fmla="*/ 166 w 487"/>
                          <a:gd name="T105" fmla="*/ 783 h 339"/>
                          <a:gd name="T106" fmla="*/ 181 w 487"/>
                          <a:gd name="T107" fmla="*/ 854 h 339"/>
                          <a:gd name="T108" fmla="*/ 157 w 487"/>
                          <a:gd name="T109" fmla="*/ 692 h 339"/>
                          <a:gd name="T110" fmla="*/ 223 w 487"/>
                          <a:gd name="T111" fmla="*/ 807 h 339"/>
                          <a:gd name="T112" fmla="*/ 213 w 487"/>
                          <a:gd name="T113" fmla="*/ 824 h 339"/>
                          <a:gd name="T114" fmla="*/ 194 w 487"/>
                          <a:gd name="T115" fmla="*/ 703 h 339"/>
                          <a:gd name="T116" fmla="*/ 270 w 487"/>
                          <a:gd name="T117" fmla="*/ 952 h 339"/>
                          <a:gd name="T118" fmla="*/ 176 w 487"/>
                          <a:gd name="T119" fmla="*/ 712 h 339"/>
                          <a:gd name="T120" fmla="*/ 249 w 487"/>
                          <a:gd name="T121" fmla="*/ 853 h 339"/>
                          <a:gd name="T122" fmla="*/ 230 w 487"/>
                          <a:gd name="T123" fmla="*/ 836 h 339"/>
                          <a:gd name="T124" fmla="*/ 134 w 487"/>
                          <a:gd name="T125" fmla="*/ 656 h 33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87"/>
                          <a:gd name="T190" fmla="*/ 0 h 339"/>
                          <a:gd name="T191" fmla="*/ 487 w 487"/>
                          <a:gd name="T192" fmla="*/ 339 h 33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87" h="339">
                            <a:moveTo>
                              <a:pt x="223" y="162"/>
                            </a:moveTo>
                            <a:lnTo>
                              <a:pt x="218" y="159"/>
                            </a:lnTo>
                            <a:lnTo>
                              <a:pt x="214" y="157"/>
                            </a:lnTo>
                            <a:lnTo>
                              <a:pt x="208" y="156"/>
                            </a:lnTo>
                            <a:lnTo>
                              <a:pt x="204" y="154"/>
                            </a:lnTo>
                            <a:lnTo>
                              <a:pt x="199" y="152"/>
                            </a:lnTo>
                            <a:lnTo>
                              <a:pt x="196" y="151"/>
                            </a:lnTo>
                            <a:lnTo>
                              <a:pt x="192" y="148"/>
                            </a:lnTo>
                            <a:lnTo>
                              <a:pt x="189" y="148"/>
                            </a:lnTo>
                            <a:lnTo>
                              <a:pt x="186" y="145"/>
                            </a:lnTo>
                            <a:lnTo>
                              <a:pt x="182" y="143"/>
                            </a:lnTo>
                            <a:lnTo>
                              <a:pt x="180" y="141"/>
                            </a:lnTo>
                            <a:lnTo>
                              <a:pt x="177" y="139"/>
                            </a:lnTo>
                            <a:lnTo>
                              <a:pt x="174" y="136"/>
                            </a:lnTo>
                            <a:lnTo>
                              <a:pt x="173" y="133"/>
                            </a:lnTo>
                            <a:lnTo>
                              <a:pt x="171" y="131"/>
                            </a:lnTo>
                            <a:lnTo>
                              <a:pt x="170" y="129"/>
                            </a:lnTo>
                            <a:lnTo>
                              <a:pt x="167" y="127"/>
                            </a:lnTo>
                            <a:lnTo>
                              <a:pt x="166" y="124"/>
                            </a:lnTo>
                            <a:lnTo>
                              <a:pt x="165" y="123"/>
                            </a:lnTo>
                            <a:lnTo>
                              <a:pt x="163" y="120"/>
                            </a:lnTo>
                            <a:lnTo>
                              <a:pt x="162" y="118"/>
                            </a:lnTo>
                            <a:lnTo>
                              <a:pt x="161" y="115"/>
                            </a:lnTo>
                            <a:lnTo>
                              <a:pt x="159" y="114"/>
                            </a:lnTo>
                            <a:lnTo>
                              <a:pt x="156" y="111"/>
                            </a:lnTo>
                            <a:lnTo>
                              <a:pt x="155" y="109"/>
                            </a:lnTo>
                            <a:lnTo>
                              <a:pt x="151" y="109"/>
                            </a:lnTo>
                            <a:lnTo>
                              <a:pt x="147" y="111"/>
                            </a:lnTo>
                            <a:lnTo>
                              <a:pt x="144" y="111"/>
                            </a:lnTo>
                            <a:lnTo>
                              <a:pt x="140" y="112"/>
                            </a:lnTo>
                            <a:lnTo>
                              <a:pt x="136" y="113"/>
                            </a:lnTo>
                            <a:lnTo>
                              <a:pt x="132" y="114"/>
                            </a:lnTo>
                            <a:lnTo>
                              <a:pt x="129" y="115"/>
                            </a:lnTo>
                            <a:lnTo>
                              <a:pt x="124" y="115"/>
                            </a:lnTo>
                            <a:lnTo>
                              <a:pt x="118" y="116"/>
                            </a:lnTo>
                            <a:lnTo>
                              <a:pt x="114" y="117"/>
                            </a:lnTo>
                            <a:lnTo>
                              <a:pt x="110" y="118"/>
                            </a:lnTo>
                            <a:lnTo>
                              <a:pt x="106" y="118"/>
                            </a:lnTo>
                            <a:lnTo>
                              <a:pt x="102" y="119"/>
                            </a:lnTo>
                            <a:lnTo>
                              <a:pt x="99" y="119"/>
                            </a:lnTo>
                            <a:lnTo>
                              <a:pt x="95" y="118"/>
                            </a:lnTo>
                            <a:lnTo>
                              <a:pt x="91" y="116"/>
                            </a:lnTo>
                            <a:lnTo>
                              <a:pt x="88" y="115"/>
                            </a:lnTo>
                            <a:lnTo>
                              <a:pt x="84" y="113"/>
                            </a:lnTo>
                            <a:lnTo>
                              <a:pt x="81" y="111"/>
                            </a:lnTo>
                            <a:lnTo>
                              <a:pt x="77" y="108"/>
                            </a:lnTo>
                            <a:lnTo>
                              <a:pt x="75" y="106"/>
                            </a:lnTo>
                            <a:lnTo>
                              <a:pt x="73" y="104"/>
                            </a:lnTo>
                            <a:lnTo>
                              <a:pt x="71" y="102"/>
                            </a:lnTo>
                            <a:lnTo>
                              <a:pt x="69" y="99"/>
                            </a:lnTo>
                            <a:lnTo>
                              <a:pt x="68" y="95"/>
                            </a:lnTo>
                            <a:lnTo>
                              <a:pt x="66" y="93"/>
                            </a:lnTo>
                            <a:lnTo>
                              <a:pt x="66" y="90"/>
                            </a:lnTo>
                            <a:lnTo>
                              <a:pt x="66" y="87"/>
                            </a:lnTo>
                            <a:lnTo>
                              <a:pt x="66" y="84"/>
                            </a:lnTo>
                            <a:lnTo>
                              <a:pt x="66" y="82"/>
                            </a:lnTo>
                            <a:lnTo>
                              <a:pt x="66" y="78"/>
                            </a:lnTo>
                            <a:lnTo>
                              <a:pt x="66" y="75"/>
                            </a:lnTo>
                            <a:lnTo>
                              <a:pt x="68" y="72"/>
                            </a:lnTo>
                            <a:lnTo>
                              <a:pt x="69" y="69"/>
                            </a:lnTo>
                            <a:lnTo>
                              <a:pt x="71" y="66"/>
                            </a:lnTo>
                            <a:lnTo>
                              <a:pt x="73" y="64"/>
                            </a:lnTo>
                            <a:lnTo>
                              <a:pt x="76" y="61"/>
                            </a:lnTo>
                            <a:lnTo>
                              <a:pt x="79" y="59"/>
                            </a:lnTo>
                            <a:lnTo>
                              <a:pt x="81" y="56"/>
                            </a:lnTo>
                            <a:lnTo>
                              <a:pt x="84" y="53"/>
                            </a:lnTo>
                            <a:lnTo>
                              <a:pt x="88" y="50"/>
                            </a:lnTo>
                            <a:lnTo>
                              <a:pt x="92" y="48"/>
                            </a:lnTo>
                            <a:lnTo>
                              <a:pt x="96" y="45"/>
                            </a:lnTo>
                            <a:lnTo>
                              <a:pt x="101" y="43"/>
                            </a:lnTo>
                            <a:lnTo>
                              <a:pt x="106" y="40"/>
                            </a:lnTo>
                            <a:lnTo>
                              <a:pt x="110" y="39"/>
                            </a:lnTo>
                            <a:lnTo>
                              <a:pt x="114" y="37"/>
                            </a:lnTo>
                            <a:lnTo>
                              <a:pt x="120" y="36"/>
                            </a:lnTo>
                            <a:lnTo>
                              <a:pt x="124" y="35"/>
                            </a:lnTo>
                            <a:lnTo>
                              <a:pt x="129" y="35"/>
                            </a:lnTo>
                            <a:lnTo>
                              <a:pt x="135" y="34"/>
                            </a:lnTo>
                            <a:lnTo>
                              <a:pt x="140" y="34"/>
                            </a:lnTo>
                            <a:lnTo>
                              <a:pt x="146" y="34"/>
                            </a:lnTo>
                            <a:lnTo>
                              <a:pt x="150" y="34"/>
                            </a:lnTo>
                            <a:lnTo>
                              <a:pt x="154" y="34"/>
                            </a:lnTo>
                            <a:lnTo>
                              <a:pt x="158" y="35"/>
                            </a:lnTo>
                            <a:lnTo>
                              <a:pt x="161" y="36"/>
                            </a:lnTo>
                            <a:lnTo>
                              <a:pt x="165" y="37"/>
                            </a:lnTo>
                            <a:lnTo>
                              <a:pt x="167" y="40"/>
                            </a:lnTo>
                            <a:lnTo>
                              <a:pt x="170" y="42"/>
                            </a:lnTo>
                            <a:lnTo>
                              <a:pt x="171" y="45"/>
                            </a:lnTo>
                            <a:lnTo>
                              <a:pt x="173" y="47"/>
                            </a:lnTo>
                            <a:lnTo>
                              <a:pt x="173" y="49"/>
                            </a:lnTo>
                            <a:lnTo>
                              <a:pt x="173" y="51"/>
                            </a:lnTo>
                            <a:lnTo>
                              <a:pt x="174" y="53"/>
                            </a:lnTo>
                            <a:lnTo>
                              <a:pt x="174" y="56"/>
                            </a:lnTo>
                            <a:lnTo>
                              <a:pt x="174" y="58"/>
                            </a:lnTo>
                            <a:lnTo>
                              <a:pt x="174" y="61"/>
                            </a:lnTo>
                            <a:lnTo>
                              <a:pt x="174" y="63"/>
                            </a:lnTo>
                            <a:lnTo>
                              <a:pt x="174" y="66"/>
                            </a:lnTo>
                            <a:lnTo>
                              <a:pt x="173" y="70"/>
                            </a:lnTo>
                            <a:lnTo>
                              <a:pt x="171" y="73"/>
                            </a:lnTo>
                            <a:lnTo>
                              <a:pt x="170" y="77"/>
                            </a:lnTo>
                            <a:lnTo>
                              <a:pt x="170" y="78"/>
                            </a:lnTo>
                            <a:lnTo>
                              <a:pt x="169" y="81"/>
                            </a:lnTo>
                            <a:lnTo>
                              <a:pt x="167" y="83"/>
                            </a:lnTo>
                            <a:lnTo>
                              <a:pt x="166" y="86"/>
                            </a:lnTo>
                            <a:lnTo>
                              <a:pt x="166" y="88"/>
                            </a:lnTo>
                            <a:lnTo>
                              <a:pt x="166" y="90"/>
                            </a:lnTo>
                            <a:lnTo>
                              <a:pt x="166" y="93"/>
                            </a:lnTo>
                            <a:lnTo>
                              <a:pt x="165" y="95"/>
                            </a:lnTo>
                            <a:lnTo>
                              <a:pt x="165" y="97"/>
                            </a:lnTo>
                            <a:lnTo>
                              <a:pt x="163" y="100"/>
                            </a:lnTo>
                            <a:lnTo>
                              <a:pt x="162" y="102"/>
                            </a:lnTo>
                            <a:lnTo>
                              <a:pt x="162" y="105"/>
                            </a:lnTo>
                            <a:lnTo>
                              <a:pt x="162" y="107"/>
                            </a:lnTo>
                            <a:lnTo>
                              <a:pt x="162" y="109"/>
                            </a:lnTo>
                            <a:lnTo>
                              <a:pt x="166" y="111"/>
                            </a:lnTo>
                            <a:lnTo>
                              <a:pt x="170" y="112"/>
                            </a:lnTo>
                            <a:lnTo>
                              <a:pt x="174" y="114"/>
                            </a:lnTo>
                            <a:lnTo>
                              <a:pt x="177" y="115"/>
                            </a:lnTo>
                            <a:lnTo>
                              <a:pt x="181" y="116"/>
                            </a:lnTo>
                            <a:lnTo>
                              <a:pt x="186" y="117"/>
                            </a:lnTo>
                            <a:lnTo>
                              <a:pt x="191" y="119"/>
                            </a:lnTo>
                            <a:lnTo>
                              <a:pt x="197" y="121"/>
                            </a:lnTo>
                            <a:lnTo>
                              <a:pt x="200" y="123"/>
                            </a:lnTo>
                            <a:lnTo>
                              <a:pt x="204" y="125"/>
                            </a:lnTo>
                            <a:lnTo>
                              <a:pt x="207" y="127"/>
                            </a:lnTo>
                            <a:lnTo>
                              <a:pt x="211" y="129"/>
                            </a:lnTo>
                            <a:lnTo>
                              <a:pt x="214" y="131"/>
                            </a:lnTo>
                            <a:lnTo>
                              <a:pt x="215" y="133"/>
                            </a:lnTo>
                            <a:lnTo>
                              <a:pt x="218" y="136"/>
                            </a:lnTo>
                            <a:lnTo>
                              <a:pt x="221" y="138"/>
                            </a:lnTo>
                            <a:lnTo>
                              <a:pt x="222" y="140"/>
                            </a:lnTo>
                            <a:lnTo>
                              <a:pt x="225" y="143"/>
                            </a:lnTo>
                            <a:lnTo>
                              <a:pt x="227" y="145"/>
                            </a:lnTo>
                            <a:lnTo>
                              <a:pt x="230" y="148"/>
                            </a:lnTo>
                            <a:lnTo>
                              <a:pt x="230" y="150"/>
                            </a:lnTo>
                            <a:lnTo>
                              <a:pt x="230" y="152"/>
                            </a:lnTo>
                            <a:lnTo>
                              <a:pt x="232" y="154"/>
                            </a:lnTo>
                            <a:lnTo>
                              <a:pt x="233" y="156"/>
                            </a:lnTo>
                            <a:lnTo>
                              <a:pt x="234" y="159"/>
                            </a:lnTo>
                            <a:lnTo>
                              <a:pt x="234" y="160"/>
                            </a:lnTo>
                            <a:lnTo>
                              <a:pt x="236" y="159"/>
                            </a:lnTo>
                            <a:lnTo>
                              <a:pt x="236" y="156"/>
                            </a:lnTo>
                            <a:lnTo>
                              <a:pt x="236" y="154"/>
                            </a:lnTo>
                            <a:lnTo>
                              <a:pt x="236" y="152"/>
                            </a:lnTo>
                            <a:lnTo>
                              <a:pt x="236" y="149"/>
                            </a:lnTo>
                            <a:lnTo>
                              <a:pt x="236" y="147"/>
                            </a:lnTo>
                            <a:lnTo>
                              <a:pt x="236" y="144"/>
                            </a:lnTo>
                            <a:lnTo>
                              <a:pt x="236" y="141"/>
                            </a:lnTo>
                            <a:lnTo>
                              <a:pt x="236" y="139"/>
                            </a:lnTo>
                            <a:lnTo>
                              <a:pt x="236" y="136"/>
                            </a:lnTo>
                            <a:lnTo>
                              <a:pt x="236" y="133"/>
                            </a:lnTo>
                            <a:lnTo>
                              <a:pt x="236" y="130"/>
                            </a:lnTo>
                            <a:lnTo>
                              <a:pt x="237" y="127"/>
                            </a:lnTo>
                            <a:lnTo>
                              <a:pt x="237" y="124"/>
                            </a:lnTo>
                            <a:lnTo>
                              <a:pt x="237" y="122"/>
                            </a:lnTo>
                            <a:lnTo>
                              <a:pt x="238" y="119"/>
                            </a:lnTo>
                            <a:lnTo>
                              <a:pt x="238" y="115"/>
                            </a:lnTo>
                            <a:lnTo>
                              <a:pt x="240" y="112"/>
                            </a:lnTo>
                            <a:lnTo>
                              <a:pt x="240" y="110"/>
                            </a:lnTo>
                            <a:lnTo>
                              <a:pt x="241" y="106"/>
                            </a:lnTo>
                            <a:lnTo>
                              <a:pt x="243" y="103"/>
                            </a:lnTo>
                            <a:lnTo>
                              <a:pt x="243" y="101"/>
                            </a:lnTo>
                            <a:lnTo>
                              <a:pt x="244" y="99"/>
                            </a:lnTo>
                            <a:lnTo>
                              <a:pt x="245" y="96"/>
                            </a:lnTo>
                            <a:lnTo>
                              <a:pt x="247" y="94"/>
                            </a:lnTo>
                            <a:lnTo>
                              <a:pt x="249" y="91"/>
                            </a:lnTo>
                            <a:lnTo>
                              <a:pt x="251" y="89"/>
                            </a:lnTo>
                            <a:lnTo>
                              <a:pt x="253" y="87"/>
                            </a:lnTo>
                            <a:lnTo>
                              <a:pt x="256" y="85"/>
                            </a:lnTo>
                            <a:lnTo>
                              <a:pt x="252" y="84"/>
                            </a:lnTo>
                            <a:lnTo>
                              <a:pt x="249" y="82"/>
                            </a:lnTo>
                            <a:lnTo>
                              <a:pt x="247" y="80"/>
                            </a:lnTo>
                            <a:lnTo>
                              <a:pt x="243" y="77"/>
                            </a:lnTo>
                            <a:lnTo>
                              <a:pt x="237" y="73"/>
                            </a:lnTo>
                            <a:lnTo>
                              <a:pt x="234" y="70"/>
                            </a:lnTo>
                            <a:lnTo>
                              <a:pt x="233" y="69"/>
                            </a:lnTo>
                            <a:lnTo>
                              <a:pt x="229" y="65"/>
                            </a:lnTo>
                            <a:lnTo>
                              <a:pt x="227" y="62"/>
                            </a:lnTo>
                            <a:lnTo>
                              <a:pt x="225" y="58"/>
                            </a:lnTo>
                            <a:lnTo>
                              <a:pt x="222" y="53"/>
                            </a:lnTo>
                            <a:lnTo>
                              <a:pt x="222" y="51"/>
                            </a:lnTo>
                            <a:lnTo>
                              <a:pt x="222" y="49"/>
                            </a:lnTo>
                            <a:lnTo>
                              <a:pt x="221" y="45"/>
                            </a:lnTo>
                            <a:lnTo>
                              <a:pt x="221" y="43"/>
                            </a:lnTo>
                            <a:lnTo>
                              <a:pt x="221" y="40"/>
                            </a:lnTo>
                            <a:lnTo>
                              <a:pt x="223" y="36"/>
                            </a:lnTo>
                            <a:lnTo>
                              <a:pt x="226" y="32"/>
                            </a:lnTo>
                            <a:lnTo>
                              <a:pt x="232" y="28"/>
                            </a:lnTo>
                            <a:lnTo>
                              <a:pt x="236" y="25"/>
                            </a:lnTo>
                            <a:lnTo>
                              <a:pt x="238" y="23"/>
                            </a:lnTo>
                            <a:lnTo>
                              <a:pt x="243" y="20"/>
                            </a:lnTo>
                            <a:lnTo>
                              <a:pt x="247" y="18"/>
                            </a:lnTo>
                            <a:lnTo>
                              <a:pt x="252" y="16"/>
                            </a:lnTo>
                            <a:lnTo>
                              <a:pt x="256" y="13"/>
                            </a:lnTo>
                            <a:lnTo>
                              <a:pt x="262" y="11"/>
                            </a:lnTo>
                            <a:lnTo>
                              <a:pt x="267" y="9"/>
                            </a:lnTo>
                            <a:lnTo>
                              <a:pt x="273" y="7"/>
                            </a:lnTo>
                            <a:lnTo>
                              <a:pt x="277" y="5"/>
                            </a:lnTo>
                            <a:lnTo>
                              <a:pt x="282" y="3"/>
                            </a:lnTo>
                            <a:lnTo>
                              <a:pt x="288" y="2"/>
                            </a:lnTo>
                            <a:lnTo>
                              <a:pt x="293" y="1"/>
                            </a:lnTo>
                            <a:lnTo>
                              <a:pt x="299" y="0"/>
                            </a:lnTo>
                            <a:lnTo>
                              <a:pt x="304" y="0"/>
                            </a:lnTo>
                            <a:lnTo>
                              <a:pt x="309" y="0"/>
                            </a:lnTo>
                            <a:lnTo>
                              <a:pt x="316" y="0"/>
                            </a:lnTo>
                            <a:lnTo>
                              <a:pt x="322" y="0"/>
                            </a:lnTo>
                            <a:lnTo>
                              <a:pt x="327" y="0"/>
                            </a:lnTo>
                            <a:lnTo>
                              <a:pt x="333" y="1"/>
                            </a:lnTo>
                            <a:lnTo>
                              <a:pt x="338" y="3"/>
                            </a:lnTo>
                            <a:lnTo>
                              <a:pt x="345" y="4"/>
                            </a:lnTo>
                            <a:lnTo>
                              <a:pt x="349" y="6"/>
                            </a:lnTo>
                            <a:lnTo>
                              <a:pt x="354" y="9"/>
                            </a:lnTo>
                            <a:lnTo>
                              <a:pt x="360" y="12"/>
                            </a:lnTo>
                            <a:lnTo>
                              <a:pt x="361" y="14"/>
                            </a:lnTo>
                            <a:lnTo>
                              <a:pt x="365" y="16"/>
                            </a:lnTo>
                            <a:lnTo>
                              <a:pt x="365" y="19"/>
                            </a:lnTo>
                            <a:lnTo>
                              <a:pt x="368" y="21"/>
                            </a:lnTo>
                            <a:lnTo>
                              <a:pt x="368" y="24"/>
                            </a:lnTo>
                            <a:lnTo>
                              <a:pt x="369" y="28"/>
                            </a:lnTo>
                            <a:lnTo>
                              <a:pt x="369" y="30"/>
                            </a:lnTo>
                            <a:lnTo>
                              <a:pt x="369" y="32"/>
                            </a:lnTo>
                            <a:lnTo>
                              <a:pt x="368" y="35"/>
                            </a:lnTo>
                            <a:lnTo>
                              <a:pt x="368" y="37"/>
                            </a:lnTo>
                            <a:lnTo>
                              <a:pt x="367" y="40"/>
                            </a:lnTo>
                            <a:lnTo>
                              <a:pt x="365" y="43"/>
                            </a:lnTo>
                            <a:lnTo>
                              <a:pt x="364" y="45"/>
                            </a:lnTo>
                            <a:lnTo>
                              <a:pt x="364" y="48"/>
                            </a:lnTo>
                            <a:lnTo>
                              <a:pt x="361" y="52"/>
                            </a:lnTo>
                            <a:lnTo>
                              <a:pt x="359" y="54"/>
                            </a:lnTo>
                            <a:lnTo>
                              <a:pt x="356" y="57"/>
                            </a:lnTo>
                            <a:lnTo>
                              <a:pt x="352" y="61"/>
                            </a:lnTo>
                            <a:lnTo>
                              <a:pt x="349" y="63"/>
                            </a:lnTo>
                            <a:lnTo>
                              <a:pt x="344" y="67"/>
                            </a:lnTo>
                            <a:lnTo>
                              <a:pt x="341" y="69"/>
                            </a:lnTo>
                            <a:lnTo>
                              <a:pt x="337" y="71"/>
                            </a:lnTo>
                            <a:lnTo>
                              <a:pt x="331" y="74"/>
                            </a:lnTo>
                            <a:lnTo>
                              <a:pt x="326" y="78"/>
                            </a:lnTo>
                            <a:lnTo>
                              <a:pt x="324" y="79"/>
                            </a:lnTo>
                            <a:lnTo>
                              <a:pt x="320" y="81"/>
                            </a:lnTo>
                            <a:lnTo>
                              <a:pt x="316" y="82"/>
                            </a:lnTo>
                            <a:lnTo>
                              <a:pt x="312" y="83"/>
                            </a:lnTo>
                            <a:lnTo>
                              <a:pt x="309" y="83"/>
                            </a:lnTo>
                            <a:lnTo>
                              <a:pt x="304" y="84"/>
                            </a:lnTo>
                            <a:lnTo>
                              <a:pt x="300" y="85"/>
                            </a:lnTo>
                            <a:lnTo>
                              <a:pt x="294" y="86"/>
                            </a:lnTo>
                            <a:lnTo>
                              <a:pt x="290" y="86"/>
                            </a:lnTo>
                            <a:lnTo>
                              <a:pt x="286" y="87"/>
                            </a:lnTo>
                            <a:lnTo>
                              <a:pt x="282" y="88"/>
                            </a:lnTo>
                            <a:lnTo>
                              <a:pt x="279" y="88"/>
                            </a:lnTo>
                            <a:lnTo>
                              <a:pt x="275" y="89"/>
                            </a:lnTo>
                            <a:lnTo>
                              <a:pt x="270" y="90"/>
                            </a:lnTo>
                            <a:lnTo>
                              <a:pt x="266" y="91"/>
                            </a:lnTo>
                            <a:lnTo>
                              <a:pt x="263" y="94"/>
                            </a:lnTo>
                            <a:lnTo>
                              <a:pt x="262" y="96"/>
                            </a:lnTo>
                            <a:lnTo>
                              <a:pt x="262" y="98"/>
                            </a:lnTo>
                            <a:lnTo>
                              <a:pt x="262" y="100"/>
                            </a:lnTo>
                            <a:lnTo>
                              <a:pt x="262" y="102"/>
                            </a:lnTo>
                            <a:lnTo>
                              <a:pt x="262" y="106"/>
                            </a:lnTo>
                            <a:lnTo>
                              <a:pt x="262" y="108"/>
                            </a:lnTo>
                            <a:lnTo>
                              <a:pt x="262" y="111"/>
                            </a:lnTo>
                            <a:lnTo>
                              <a:pt x="262" y="114"/>
                            </a:lnTo>
                            <a:lnTo>
                              <a:pt x="262" y="115"/>
                            </a:lnTo>
                            <a:lnTo>
                              <a:pt x="262" y="119"/>
                            </a:lnTo>
                            <a:lnTo>
                              <a:pt x="262" y="121"/>
                            </a:lnTo>
                            <a:lnTo>
                              <a:pt x="262" y="124"/>
                            </a:lnTo>
                            <a:lnTo>
                              <a:pt x="260" y="127"/>
                            </a:lnTo>
                            <a:lnTo>
                              <a:pt x="259" y="131"/>
                            </a:lnTo>
                            <a:lnTo>
                              <a:pt x="258" y="133"/>
                            </a:lnTo>
                            <a:lnTo>
                              <a:pt x="256" y="136"/>
                            </a:lnTo>
                            <a:lnTo>
                              <a:pt x="255" y="138"/>
                            </a:lnTo>
                            <a:lnTo>
                              <a:pt x="253" y="141"/>
                            </a:lnTo>
                            <a:lnTo>
                              <a:pt x="252" y="143"/>
                            </a:lnTo>
                            <a:lnTo>
                              <a:pt x="251" y="145"/>
                            </a:lnTo>
                            <a:lnTo>
                              <a:pt x="249" y="148"/>
                            </a:lnTo>
                            <a:lnTo>
                              <a:pt x="248" y="150"/>
                            </a:lnTo>
                            <a:lnTo>
                              <a:pt x="248" y="152"/>
                            </a:lnTo>
                            <a:lnTo>
                              <a:pt x="247" y="154"/>
                            </a:lnTo>
                            <a:lnTo>
                              <a:pt x="245" y="156"/>
                            </a:lnTo>
                            <a:lnTo>
                              <a:pt x="244" y="159"/>
                            </a:lnTo>
                            <a:lnTo>
                              <a:pt x="244" y="156"/>
                            </a:lnTo>
                            <a:lnTo>
                              <a:pt x="248" y="154"/>
                            </a:lnTo>
                            <a:lnTo>
                              <a:pt x="252" y="152"/>
                            </a:lnTo>
                            <a:lnTo>
                              <a:pt x="256" y="151"/>
                            </a:lnTo>
                            <a:lnTo>
                              <a:pt x="260" y="148"/>
                            </a:lnTo>
                            <a:lnTo>
                              <a:pt x="264" y="147"/>
                            </a:lnTo>
                            <a:lnTo>
                              <a:pt x="267" y="145"/>
                            </a:lnTo>
                            <a:lnTo>
                              <a:pt x="271" y="144"/>
                            </a:lnTo>
                            <a:lnTo>
                              <a:pt x="275" y="142"/>
                            </a:lnTo>
                            <a:lnTo>
                              <a:pt x="282" y="139"/>
                            </a:lnTo>
                            <a:lnTo>
                              <a:pt x="288" y="137"/>
                            </a:lnTo>
                            <a:lnTo>
                              <a:pt x="293" y="136"/>
                            </a:lnTo>
                            <a:lnTo>
                              <a:pt x="297" y="134"/>
                            </a:lnTo>
                            <a:lnTo>
                              <a:pt x="303" y="132"/>
                            </a:lnTo>
                            <a:lnTo>
                              <a:pt x="307" y="131"/>
                            </a:lnTo>
                            <a:lnTo>
                              <a:pt x="311" y="130"/>
                            </a:lnTo>
                            <a:lnTo>
                              <a:pt x="315" y="128"/>
                            </a:lnTo>
                            <a:lnTo>
                              <a:pt x="320" y="127"/>
                            </a:lnTo>
                            <a:lnTo>
                              <a:pt x="324" y="126"/>
                            </a:lnTo>
                            <a:lnTo>
                              <a:pt x="327" y="125"/>
                            </a:lnTo>
                            <a:lnTo>
                              <a:pt x="331" y="124"/>
                            </a:lnTo>
                            <a:lnTo>
                              <a:pt x="335" y="123"/>
                            </a:lnTo>
                            <a:lnTo>
                              <a:pt x="339" y="123"/>
                            </a:lnTo>
                            <a:lnTo>
                              <a:pt x="339" y="120"/>
                            </a:lnTo>
                            <a:lnTo>
                              <a:pt x="339" y="116"/>
                            </a:lnTo>
                            <a:lnTo>
                              <a:pt x="339" y="114"/>
                            </a:lnTo>
                            <a:lnTo>
                              <a:pt x="339" y="111"/>
                            </a:lnTo>
                            <a:lnTo>
                              <a:pt x="339" y="107"/>
                            </a:lnTo>
                            <a:lnTo>
                              <a:pt x="339" y="104"/>
                            </a:lnTo>
                            <a:lnTo>
                              <a:pt x="341" y="101"/>
                            </a:lnTo>
                            <a:lnTo>
                              <a:pt x="344" y="99"/>
                            </a:lnTo>
                            <a:lnTo>
                              <a:pt x="345" y="95"/>
                            </a:lnTo>
                            <a:lnTo>
                              <a:pt x="346" y="93"/>
                            </a:lnTo>
                            <a:lnTo>
                              <a:pt x="349" y="90"/>
                            </a:lnTo>
                            <a:lnTo>
                              <a:pt x="352" y="88"/>
                            </a:lnTo>
                            <a:lnTo>
                              <a:pt x="356" y="86"/>
                            </a:lnTo>
                            <a:lnTo>
                              <a:pt x="360" y="82"/>
                            </a:lnTo>
                            <a:lnTo>
                              <a:pt x="363" y="80"/>
                            </a:lnTo>
                            <a:lnTo>
                              <a:pt x="367" y="78"/>
                            </a:lnTo>
                            <a:lnTo>
                              <a:pt x="374" y="74"/>
                            </a:lnTo>
                            <a:lnTo>
                              <a:pt x="378" y="71"/>
                            </a:lnTo>
                            <a:lnTo>
                              <a:pt x="382" y="70"/>
                            </a:lnTo>
                            <a:lnTo>
                              <a:pt x="387" y="67"/>
                            </a:lnTo>
                            <a:lnTo>
                              <a:pt x="393" y="66"/>
                            </a:lnTo>
                            <a:lnTo>
                              <a:pt x="398" y="65"/>
                            </a:lnTo>
                            <a:lnTo>
                              <a:pt x="402" y="65"/>
                            </a:lnTo>
                            <a:lnTo>
                              <a:pt x="409" y="64"/>
                            </a:lnTo>
                            <a:lnTo>
                              <a:pt x="414" y="64"/>
                            </a:lnTo>
                            <a:lnTo>
                              <a:pt x="419" y="64"/>
                            </a:lnTo>
                            <a:lnTo>
                              <a:pt x="423" y="64"/>
                            </a:lnTo>
                            <a:lnTo>
                              <a:pt x="428" y="64"/>
                            </a:lnTo>
                            <a:lnTo>
                              <a:pt x="432" y="65"/>
                            </a:lnTo>
                            <a:lnTo>
                              <a:pt x="436" y="66"/>
                            </a:lnTo>
                            <a:lnTo>
                              <a:pt x="442" y="68"/>
                            </a:lnTo>
                            <a:lnTo>
                              <a:pt x="446" y="70"/>
                            </a:lnTo>
                            <a:lnTo>
                              <a:pt x="451" y="72"/>
                            </a:lnTo>
                            <a:lnTo>
                              <a:pt x="455" y="74"/>
                            </a:lnTo>
                            <a:lnTo>
                              <a:pt x="460" y="77"/>
                            </a:lnTo>
                            <a:lnTo>
                              <a:pt x="462" y="79"/>
                            </a:lnTo>
                            <a:lnTo>
                              <a:pt x="465" y="82"/>
                            </a:lnTo>
                            <a:lnTo>
                              <a:pt x="469" y="84"/>
                            </a:lnTo>
                            <a:lnTo>
                              <a:pt x="472" y="86"/>
                            </a:lnTo>
                            <a:lnTo>
                              <a:pt x="476" y="90"/>
                            </a:lnTo>
                            <a:lnTo>
                              <a:pt x="477" y="93"/>
                            </a:lnTo>
                            <a:lnTo>
                              <a:pt x="480" y="95"/>
                            </a:lnTo>
                            <a:lnTo>
                              <a:pt x="481" y="98"/>
                            </a:lnTo>
                            <a:lnTo>
                              <a:pt x="483" y="101"/>
                            </a:lnTo>
                            <a:lnTo>
                              <a:pt x="484" y="103"/>
                            </a:lnTo>
                            <a:lnTo>
                              <a:pt x="484" y="106"/>
                            </a:lnTo>
                            <a:lnTo>
                              <a:pt x="484" y="108"/>
                            </a:lnTo>
                            <a:lnTo>
                              <a:pt x="486" y="111"/>
                            </a:lnTo>
                            <a:lnTo>
                              <a:pt x="486" y="114"/>
                            </a:lnTo>
                            <a:lnTo>
                              <a:pt x="486" y="116"/>
                            </a:lnTo>
                            <a:lnTo>
                              <a:pt x="486" y="119"/>
                            </a:lnTo>
                            <a:lnTo>
                              <a:pt x="486" y="123"/>
                            </a:lnTo>
                            <a:lnTo>
                              <a:pt x="483" y="126"/>
                            </a:lnTo>
                            <a:lnTo>
                              <a:pt x="477" y="130"/>
                            </a:lnTo>
                            <a:lnTo>
                              <a:pt x="475" y="132"/>
                            </a:lnTo>
                            <a:lnTo>
                              <a:pt x="472" y="134"/>
                            </a:lnTo>
                            <a:lnTo>
                              <a:pt x="465" y="136"/>
                            </a:lnTo>
                            <a:lnTo>
                              <a:pt x="461" y="138"/>
                            </a:lnTo>
                            <a:lnTo>
                              <a:pt x="457" y="139"/>
                            </a:lnTo>
                            <a:lnTo>
                              <a:pt x="453" y="140"/>
                            </a:lnTo>
                            <a:lnTo>
                              <a:pt x="449" y="141"/>
                            </a:lnTo>
                            <a:lnTo>
                              <a:pt x="443" y="142"/>
                            </a:lnTo>
                            <a:lnTo>
                              <a:pt x="438" y="144"/>
                            </a:lnTo>
                            <a:lnTo>
                              <a:pt x="432" y="144"/>
                            </a:lnTo>
                            <a:lnTo>
                              <a:pt x="427" y="144"/>
                            </a:lnTo>
                            <a:lnTo>
                              <a:pt x="421" y="145"/>
                            </a:lnTo>
                            <a:lnTo>
                              <a:pt x="416" y="145"/>
                            </a:lnTo>
                            <a:lnTo>
                              <a:pt x="410" y="145"/>
                            </a:lnTo>
                            <a:lnTo>
                              <a:pt x="404" y="145"/>
                            </a:lnTo>
                            <a:lnTo>
                              <a:pt x="398" y="145"/>
                            </a:lnTo>
                            <a:lnTo>
                              <a:pt x="393" y="145"/>
                            </a:lnTo>
                            <a:lnTo>
                              <a:pt x="389" y="145"/>
                            </a:lnTo>
                            <a:lnTo>
                              <a:pt x="384" y="145"/>
                            </a:lnTo>
                            <a:lnTo>
                              <a:pt x="379" y="144"/>
                            </a:lnTo>
                            <a:lnTo>
                              <a:pt x="374" y="143"/>
                            </a:lnTo>
                            <a:lnTo>
                              <a:pt x="371" y="142"/>
                            </a:lnTo>
                            <a:lnTo>
                              <a:pt x="367" y="140"/>
                            </a:lnTo>
                            <a:lnTo>
                              <a:pt x="363" y="139"/>
                            </a:lnTo>
                            <a:lnTo>
                              <a:pt x="359" y="137"/>
                            </a:lnTo>
                            <a:lnTo>
                              <a:pt x="356" y="136"/>
                            </a:lnTo>
                            <a:lnTo>
                              <a:pt x="352" y="136"/>
                            </a:lnTo>
                            <a:lnTo>
                              <a:pt x="348" y="135"/>
                            </a:lnTo>
                            <a:lnTo>
                              <a:pt x="344" y="134"/>
                            </a:lnTo>
                            <a:lnTo>
                              <a:pt x="341" y="134"/>
                            </a:lnTo>
                            <a:lnTo>
                              <a:pt x="337" y="134"/>
                            </a:lnTo>
                            <a:lnTo>
                              <a:pt x="333" y="134"/>
                            </a:lnTo>
                            <a:lnTo>
                              <a:pt x="329" y="135"/>
                            </a:lnTo>
                            <a:lnTo>
                              <a:pt x="326" y="136"/>
                            </a:lnTo>
                            <a:lnTo>
                              <a:pt x="322" y="137"/>
                            </a:lnTo>
                            <a:lnTo>
                              <a:pt x="318" y="139"/>
                            </a:lnTo>
                            <a:lnTo>
                              <a:pt x="314" y="141"/>
                            </a:lnTo>
                            <a:lnTo>
                              <a:pt x="312" y="143"/>
                            </a:lnTo>
                            <a:lnTo>
                              <a:pt x="309" y="144"/>
                            </a:lnTo>
                            <a:lnTo>
                              <a:pt x="305" y="146"/>
                            </a:lnTo>
                            <a:lnTo>
                              <a:pt x="301" y="148"/>
                            </a:lnTo>
                            <a:lnTo>
                              <a:pt x="297" y="151"/>
                            </a:lnTo>
                            <a:lnTo>
                              <a:pt x="294" y="152"/>
                            </a:lnTo>
                            <a:lnTo>
                              <a:pt x="290" y="153"/>
                            </a:lnTo>
                            <a:lnTo>
                              <a:pt x="286" y="155"/>
                            </a:lnTo>
                            <a:lnTo>
                              <a:pt x="282" y="156"/>
                            </a:lnTo>
                            <a:lnTo>
                              <a:pt x="279" y="157"/>
                            </a:lnTo>
                            <a:lnTo>
                              <a:pt x="275" y="158"/>
                            </a:lnTo>
                            <a:lnTo>
                              <a:pt x="271" y="160"/>
                            </a:lnTo>
                            <a:lnTo>
                              <a:pt x="267" y="160"/>
                            </a:lnTo>
                            <a:lnTo>
                              <a:pt x="264" y="161"/>
                            </a:lnTo>
                            <a:lnTo>
                              <a:pt x="260" y="162"/>
                            </a:lnTo>
                            <a:lnTo>
                              <a:pt x="256" y="163"/>
                            </a:lnTo>
                            <a:lnTo>
                              <a:pt x="252" y="164"/>
                            </a:lnTo>
                            <a:lnTo>
                              <a:pt x="249" y="164"/>
                            </a:lnTo>
                            <a:lnTo>
                              <a:pt x="245" y="165"/>
                            </a:lnTo>
                            <a:lnTo>
                              <a:pt x="241" y="165"/>
                            </a:lnTo>
                            <a:lnTo>
                              <a:pt x="237" y="166"/>
                            </a:lnTo>
                            <a:lnTo>
                              <a:pt x="234" y="166"/>
                            </a:lnTo>
                            <a:lnTo>
                              <a:pt x="237" y="168"/>
                            </a:lnTo>
                            <a:lnTo>
                              <a:pt x="240" y="170"/>
                            </a:lnTo>
                            <a:lnTo>
                              <a:pt x="245" y="173"/>
                            </a:lnTo>
                            <a:lnTo>
                              <a:pt x="249" y="174"/>
                            </a:lnTo>
                            <a:lnTo>
                              <a:pt x="253" y="176"/>
                            </a:lnTo>
                            <a:lnTo>
                              <a:pt x="259" y="177"/>
                            </a:lnTo>
                            <a:lnTo>
                              <a:pt x="263" y="178"/>
                            </a:lnTo>
                            <a:lnTo>
                              <a:pt x="268" y="180"/>
                            </a:lnTo>
                            <a:lnTo>
                              <a:pt x="273" y="181"/>
                            </a:lnTo>
                            <a:lnTo>
                              <a:pt x="278" y="183"/>
                            </a:lnTo>
                            <a:lnTo>
                              <a:pt x="284" y="185"/>
                            </a:lnTo>
                            <a:lnTo>
                              <a:pt x="288" y="185"/>
                            </a:lnTo>
                            <a:lnTo>
                              <a:pt x="293" y="187"/>
                            </a:lnTo>
                            <a:lnTo>
                              <a:pt x="297" y="189"/>
                            </a:lnTo>
                            <a:lnTo>
                              <a:pt x="303" y="190"/>
                            </a:lnTo>
                            <a:lnTo>
                              <a:pt x="307" y="192"/>
                            </a:lnTo>
                            <a:lnTo>
                              <a:pt x="311" y="193"/>
                            </a:lnTo>
                            <a:lnTo>
                              <a:pt x="315" y="195"/>
                            </a:lnTo>
                            <a:lnTo>
                              <a:pt x="319" y="198"/>
                            </a:lnTo>
                            <a:lnTo>
                              <a:pt x="323" y="199"/>
                            </a:lnTo>
                            <a:lnTo>
                              <a:pt x="327" y="201"/>
                            </a:lnTo>
                            <a:lnTo>
                              <a:pt x="330" y="203"/>
                            </a:lnTo>
                            <a:lnTo>
                              <a:pt x="334" y="205"/>
                            </a:lnTo>
                            <a:lnTo>
                              <a:pt x="338" y="208"/>
                            </a:lnTo>
                            <a:lnTo>
                              <a:pt x="342" y="210"/>
                            </a:lnTo>
                            <a:lnTo>
                              <a:pt x="346" y="212"/>
                            </a:lnTo>
                            <a:lnTo>
                              <a:pt x="349" y="214"/>
                            </a:lnTo>
                            <a:lnTo>
                              <a:pt x="353" y="217"/>
                            </a:lnTo>
                            <a:lnTo>
                              <a:pt x="359" y="220"/>
                            </a:lnTo>
                            <a:lnTo>
                              <a:pt x="361" y="222"/>
                            </a:lnTo>
                            <a:lnTo>
                              <a:pt x="364" y="224"/>
                            </a:lnTo>
                            <a:lnTo>
                              <a:pt x="367" y="226"/>
                            </a:lnTo>
                            <a:lnTo>
                              <a:pt x="364" y="224"/>
                            </a:lnTo>
                            <a:lnTo>
                              <a:pt x="363" y="222"/>
                            </a:lnTo>
                            <a:lnTo>
                              <a:pt x="359" y="221"/>
                            </a:lnTo>
                            <a:lnTo>
                              <a:pt x="356" y="219"/>
                            </a:lnTo>
                            <a:lnTo>
                              <a:pt x="352" y="217"/>
                            </a:lnTo>
                            <a:lnTo>
                              <a:pt x="348" y="215"/>
                            </a:lnTo>
                            <a:lnTo>
                              <a:pt x="346" y="214"/>
                            </a:lnTo>
                            <a:lnTo>
                              <a:pt x="342" y="213"/>
                            </a:lnTo>
                            <a:lnTo>
                              <a:pt x="339" y="210"/>
                            </a:lnTo>
                            <a:lnTo>
                              <a:pt x="335" y="209"/>
                            </a:lnTo>
                            <a:lnTo>
                              <a:pt x="331" y="207"/>
                            </a:lnTo>
                            <a:lnTo>
                              <a:pt x="329" y="205"/>
                            </a:lnTo>
                            <a:lnTo>
                              <a:pt x="326" y="205"/>
                            </a:lnTo>
                            <a:lnTo>
                              <a:pt x="322" y="203"/>
                            </a:lnTo>
                            <a:lnTo>
                              <a:pt x="319" y="201"/>
                            </a:lnTo>
                            <a:lnTo>
                              <a:pt x="315" y="199"/>
                            </a:lnTo>
                            <a:lnTo>
                              <a:pt x="311" y="197"/>
                            </a:lnTo>
                            <a:lnTo>
                              <a:pt x="308" y="195"/>
                            </a:lnTo>
                            <a:lnTo>
                              <a:pt x="304" y="194"/>
                            </a:lnTo>
                            <a:lnTo>
                              <a:pt x="300" y="193"/>
                            </a:lnTo>
                            <a:lnTo>
                              <a:pt x="296" y="191"/>
                            </a:lnTo>
                            <a:lnTo>
                              <a:pt x="292" y="190"/>
                            </a:lnTo>
                            <a:lnTo>
                              <a:pt x="288" y="189"/>
                            </a:lnTo>
                            <a:lnTo>
                              <a:pt x="284" y="189"/>
                            </a:lnTo>
                            <a:lnTo>
                              <a:pt x="281" y="188"/>
                            </a:lnTo>
                            <a:lnTo>
                              <a:pt x="277" y="186"/>
                            </a:lnTo>
                            <a:lnTo>
                              <a:pt x="273" y="185"/>
                            </a:lnTo>
                            <a:lnTo>
                              <a:pt x="268" y="184"/>
                            </a:lnTo>
                            <a:lnTo>
                              <a:pt x="266" y="183"/>
                            </a:lnTo>
                            <a:lnTo>
                              <a:pt x="262" y="181"/>
                            </a:lnTo>
                            <a:lnTo>
                              <a:pt x="258" y="180"/>
                            </a:lnTo>
                            <a:lnTo>
                              <a:pt x="256" y="178"/>
                            </a:lnTo>
                            <a:lnTo>
                              <a:pt x="252" y="177"/>
                            </a:lnTo>
                            <a:lnTo>
                              <a:pt x="249" y="175"/>
                            </a:lnTo>
                            <a:lnTo>
                              <a:pt x="247" y="173"/>
                            </a:lnTo>
                            <a:lnTo>
                              <a:pt x="244" y="170"/>
                            </a:lnTo>
                            <a:lnTo>
                              <a:pt x="243" y="173"/>
                            </a:lnTo>
                            <a:lnTo>
                              <a:pt x="243" y="175"/>
                            </a:lnTo>
                            <a:lnTo>
                              <a:pt x="243" y="177"/>
                            </a:lnTo>
                            <a:lnTo>
                              <a:pt x="244" y="181"/>
                            </a:lnTo>
                            <a:lnTo>
                              <a:pt x="247" y="186"/>
                            </a:lnTo>
                            <a:lnTo>
                              <a:pt x="248" y="190"/>
                            </a:lnTo>
                            <a:lnTo>
                              <a:pt x="251" y="193"/>
                            </a:lnTo>
                            <a:lnTo>
                              <a:pt x="253" y="197"/>
                            </a:lnTo>
                            <a:lnTo>
                              <a:pt x="256" y="200"/>
                            </a:lnTo>
                            <a:lnTo>
                              <a:pt x="260" y="202"/>
                            </a:lnTo>
                            <a:lnTo>
                              <a:pt x="264" y="205"/>
                            </a:lnTo>
                            <a:lnTo>
                              <a:pt x="268" y="207"/>
                            </a:lnTo>
                            <a:lnTo>
                              <a:pt x="274" y="209"/>
                            </a:lnTo>
                            <a:lnTo>
                              <a:pt x="278" y="211"/>
                            </a:lnTo>
                            <a:lnTo>
                              <a:pt x="284" y="214"/>
                            </a:lnTo>
                            <a:lnTo>
                              <a:pt x="288" y="215"/>
                            </a:lnTo>
                            <a:lnTo>
                              <a:pt x="292" y="218"/>
                            </a:lnTo>
                            <a:lnTo>
                              <a:pt x="296" y="220"/>
                            </a:lnTo>
                            <a:lnTo>
                              <a:pt x="300" y="222"/>
                            </a:lnTo>
                            <a:lnTo>
                              <a:pt x="303" y="226"/>
                            </a:lnTo>
                            <a:lnTo>
                              <a:pt x="305" y="229"/>
                            </a:lnTo>
                            <a:lnTo>
                              <a:pt x="308" y="232"/>
                            </a:lnTo>
                            <a:lnTo>
                              <a:pt x="311" y="235"/>
                            </a:lnTo>
                            <a:lnTo>
                              <a:pt x="314" y="238"/>
                            </a:lnTo>
                            <a:lnTo>
                              <a:pt x="315" y="241"/>
                            </a:lnTo>
                            <a:lnTo>
                              <a:pt x="316" y="244"/>
                            </a:lnTo>
                            <a:lnTo>
                              <a:pt x="318" y="247"/>
                            </a:lnTo>
                            <a:lnTo>
                              <a:pt x="318" y="250"/>
                            </a:lnTo>
                            <a:lnTo>
                              <a:pt x="319" y="253"/>
                            </a:lnTo>
                            <a:lnTo>
                              <a:pt x="319" y="256"/>
                            </a:lnTo>
                            <a:lnTo>
                              <a:pt x="320" y="259"/>
                            </a:lnTo>
                            <a:lnTo>
                              <a:pt x="320" y="261"/>
                            </a:lnTo>
                            <a:lnTo>
                              <a:pt x="320" y="263"/>
                            </a:lnTo>
                            <a:lnTo>
                              <a:pt x="320" y="266"/>
                            </a:lnTo>
                            <a:lnTo>
                              <a:pt x="320" y="268"/>
                            </a:lnTo>
                            <a:lnTo>
                              <a:pt x="320" y="271"/>
                            </a:lnTo>
                            <a:lnTo>
                              <a:pt x="322" y="273"/>
                            </a:lnTo>
                            <a:lnTo>
                              <a:pt x="322" y="276"/>
                            </a:lnTo>
                            <a:lnTo>
                              <a:pt x="319" y="273"/>
                            </a:lnTo>
                            <a:lnTo>
                              <a:pt x="316" y="269"/>
                            </a:lnTo>
                            <a:lnTo>
                              <a:pt x="314" y="265"/>
                            </a:lnTo>
                            <a:lnTo>
                              <a:pt x="312" y="263"/>
                            </a:lnTo>
                            <a:lnTo>
                              <a:pt x="311" y="259"/>
                            </a:lnTo>
                            <a:lnTo>
                              <a:pt x="309" y="257"/>
                            </a:lnTo>
                            <a:lnTo>
                              <a:pt x="309" y="254"/>
                            </a:lnTo>
                            <a:lnTo>
                              <a:pt x="309" y="251"/>
                            </a:lnTo>
                            <a:lnTo>
                              <a:pt x="308" y="250"/>
                            </a:lnTo>
                            <a:lnTo>
                              <a:pt x="308" y="247"/>
                            </a:lnTo>
                            <a:lnTo>
                              <a:pt x="308" y="245"/>
                            </a:lnTo>
                            <a:lnTo>
                              <a:pt x="307" y="243"/>
                            </a:lnTo>
                            <a:lnTo>
                              <a:pt x="305" y="240"/>
                            </a:lnTo>
                            <a:lnTo>
                              <a:pt x="305" y="238"/>
                            </a:lnTo>
                            <a:lnTo>
                              <a:pt x="304" y="235"/>
                            </a:lnTo>
                            <a:lnTo>
                              <a:pt x="303" y="233"/>
                            </a:lnTo>
                            <a:lnTo>
                              <a:pt x="301" y="230"/>
                            </a:lnTo>
                            <a:lnTo>
                              <a:pt x="301" y="227"/>
                            </a:lnTo>
                            <a:lnTo>
                              <a:pt x="299" y="225"/>
                            </a:lnTo>
                            <a:lnTo>
                              <a:pt x="299" y="223"/>
                            </a:lnTo>
                            <a:lnTo>
                              <a:pt x="296" y="221"/>
                            </a:lnTo>
                            <a:lnTo>
                              <a:pt x="293" y="218"/>
                            </a:lnTo>
                            <a:lnTo>
                              <a:pt x="286" y="214"/>
                            </a:lnTo>
                            <a:lnTo>
                              <a:pt x="284" y="211"/>
                            </a:lnTo>
                            <a:lnTo>
                              <a:pt x="279" y="209"/>
                            </a:lnTo>
                            <a:lnTo>
                              <a:pt x="277" y="206"/>
                            </a:lnTo>
                            <a:lnTo>
                              <a:pt x="273" y="205"/>
                            </a:lnTo>
                            <a:lnTo>
                              <a:pt x="270" y="202"/>
                            </a:lnTo>
                            <a:lnTo>
                              <a:pt x="264" y="199"/>
                            </a:lnTo>
                            <a:lnTo>
                              <a:pt x="259" y="195"/>
                            </a:lnTo>
                            <a:lnTo>
                              <a:pt x="256" y="193"/>
                            </a:lnTo>
                            <a:lnTo>
                              <a:pt x="252" y="189"/>
                            </a:lnTo>
                            <a:lnTo>
                              <a:pt x="249" y="186"/>
                            </a:lnTo>
                            <a:lnTo>
                              <a:pt x="247" y="183"/>
                            </a:lnTo>
                            <a:lnTo>
                              <a:pt x="244" y="180"/>
                            </a:lnTo>
                            <a:lnTo>
                              <a:pt x="243" y="178"/>
                            </a:lnTo>
                            <a:lnTo>
                              <a:pt x="241" y="176"/>
                            </a:lnTo>
                            <a:lnTo>
                              <a:pt x="240" y="173"/>
                            </a:lnTo>
                            <a:lnTo>
                              <a:pt x="238" y="176"/>
                            </a:lnTo>
                            <a:lnTo>
                              <a:pt x="238" y="179"/>
                            </a:lnTo>
                            <a:lnTo>
                              <a:pt x="238" y="183"/>
                            </a:lnTo>
                            <a:lnTo>
                              <a:pt x="238" y="186"/>
                            </a:lnTo>
                            <a:lnTo>
                              <a:pt x="238" y="190"/>
                            </a:lnTo>
                            <a:lnTo>
                              <a:pt x="238" y="194"/>
                            </a:lnTo>
                            <a:lnTo>
                              <a:pt x="240" y="198"/>
                            </a:lnTo>
                            <a:lnTo>
                              <a:pt x="240" y="200"/>
                            </a:lnTo>
                            <a:lnTo>
                              <a:pt x="241" y="204"/>
                            </a:lnTo>
                            <a:lnTo>
                              <a:pt x="244" y="207"/>
                            </a:lnTo>
                            <a:lnTo>
                              <a:pt x="245" y="211"/>
                            </a:lnTo>
                            <a:lnTo>
                              <a:pt x="248" y="214"/>
                            </a:lnTo>
                            <a:lnTo>
                              <a:pt x="251" y="218"/>
                            </a:lnTo>
                            <a:lnTo>
                              <a:pt x="253" y="222"/>
                            </a:lnTo>
                            <a:lnTo>
                              <a:pt x="256" y="225"/>
                            </a:lnTo>
                            <a:lnTo>
                              <a:pt x="259" y="229"/>
                            </a:lnTo>
                            <a:lnTo>
                              <a:pt x="262" y="232"/>
                            </a:lnTo>
                            <a:lnTo>
                              <a:pt x="264" y="235"/>
                            </a:lnTo>
                            <a:lnTo>
                              <a:pt x="267" y="238"/>
                            </a:lnTo>
                            <a:lnTo>
                              <a:pt x="268" y="242"/>
                            </a:lnTo>
                            <a:lnTo>
                              <a:pt x="270" y="246"/>
                            </a:lnTo>
                            <a:lnTo>
                              <a:pt x="271" y="249"/>
                            </a:lnTo>
                            <a:lnTo>
                              <a:pt x="273" y="253"/>
                            </a:lnTo>
                            <a:lnTo>
                              <a:pt x="274" y="256"/>
                            </a:lnTo>
                            <a:lnTo>
                              <a:pt x="275" y="260"/>
                            </a:lnTo>
                            <a:lnTo>
                              <a:pt x="277" y="264"/>
                            </a:lnTo>
                            <a:lnTo>
                              <a:pt x="278" y="270"/>
                            </a:lnTo>
                            <a:lnTo>
                              <a:pt x="278" y="274"/>
                            </a:lnTo>
                            <a:lnTo>
                              <a:pt x="279" y="278"/>
                            </a:lnTo>
                            <a:lnTo>
                              <a:pt x="279" y="281"/>
                            </a:lnTo>
                            <a:lnTo>
                              <a:pt x="281" y="284"/>
                            </a:lnTo>
                            <a:lnTo>
                              <a:pt x="281" y="288"/>
                            </a:lnTo>
                            <a:lnTo>
                              <a:pt x="281" y="291"/>
                            </a:lnTo>
                            <a:lnTo>
                              <a:pt x="281" y="295"/>
                            </a:lnTo>
                            <a:lnTo>
                              <a:pt x="281" y="298"/>
                            </a:lnTo>
                            <a:lnTo>
                              <a:pt x="281" y="304"/>
                            </a:lnTo>
                            <a:lnTo>
                              <a:pt x="281" y="307"/>
                            </a:lnTo>
                            <a:lnTo>
                              <a:pt x="281" y="309"/>
                            </a:lnTo>
                            <a:lnTo>
                              <a:pt x="281" y="312"/>
                            </a:lnTo>
                            <a:lnTo>
                              <a:pt x="281" y="315"/>
                            </a:lnTo>
                            <a:lnTo>
                              <a:pt x="281" y="317"/>
                            </a:lnTo>
                            <a:lnTo>
                              <a:pt x="282" y="315"/>
                            </a:lnTo>
                            <a:lnTo>
                              <a:pt x="282" y="313"/>
                            </a:lnTo>
                            <a:lnTo>
                              <a:pt x="282" y="309"/>
                            </a:lnTo>
                            <a:lnTo>
                              <a:pt x="282" y="306"/>
                            </a:lnTo>
                            <a:lnTo>
                              <a:pt x="282" y="302"/>
                            </a:lnTo>
                            <a:lnTo>
                              <a:pt x="284" y="298"/>
                            </a:lnTo>
                            <a:lnTo>
                              <a:pt x="284" y="295"/>
                            </a:lnTo>
                            <a:lnTo>
                              <a:pt x="285" y="291"/>
                            </a:lnTo>
                            <a:lnTo>
                              <a:pt x="285" y="288"/>
                            </a:lnTo>
                            <a:lnTo>
                              <a:pt x="285" y="284"/>
                            </a:lnTo>
                            <a:lnTo>
                              <a:pt x="285" y="281"/>
                            </a:lnTo>
                            <a:lnTo>
                              <a:pt x="286" y="276"/>
                            </a:lnTo>
                            <a:lnTo>
                              <a:pt x="286" y="273"/>
                            </a:lnTo>
                            <a:lnTo>
                              <a:pt x="286" y="270"/>
                            </a:lnTo>
                            <a:lnTo>
                              <a:pt x="286" y="267"/>
                            </a:lnTo>
                            <a:lnTo>
                              <a:pt x="285" y="263"/>
                            </a:lnTo>
                            <a:lnTo>
                              <a:pt x="284" y="260"/>
                            </a:lnTo>
                            <a:lnTo>
                              <a:pt x="282" y="257"/>
                            </a:lnTo>
                            <a:lnTo>
                              <a:pt x="279" y="251"/>
                            </a:lnTo>
                            <a:lnTo>
                              <a:pt x="279" y="248"/>
                            </a:lnTo>
                            <a:lnTo>
                              <a:pt x="278" y="245"/>
                            </a:lnTo>
                            <a:lnTo>
                              <a:pt x="277" y="242"/>
                            </a:lnTo>
                            <a:lnTo>
                              <a:pt x="275" y="238"/>
                            </a:lnTo>
                            <a:lnTo>
                              <a:pt x="274" y="235"/>
                            </a:lnTo>
                            <a:lnTo>
                              <a:pt x="273" y="232"/>
                            </a:lnTo>
                            <a:lnTo>
                              <a:pt x="271" y="229"/>
                            </a:lnTo>
                            <a:lnTo>
                              <a:pt x="270" y="226"/>
                            </a:lnTo>
                            <a:lnTo>
                              <a:pt x="270" y="223"/>
                            </a:lnTo>
                            <a:lnTo>
                              <a:pt x="268" y="221"/>
                            </a:lnTo>
                            <a:lnTo>
                              <a:pt x="267" y="218"/>
                            </a:lnTo>
                            <a:lnTo>
                              <a:pt x="266" y="215"/>
                            </a:lnTo>
                            <a:lnTo>
                              <a:pt x="264" y="214"/>
                            </a:lnTo>
                            <a:lnTo>
                              <a:pt x="262" y="210"/>
                            </a:lnTo>
                            <a:lnTo>
                              <a:pt x="259" y="208"/>
                            </a:lnTo>
                            <a:lnTo>
                              <a:pt x="256" y="205"/>
                            </a:lnTo>
                            <a:lnTo>
                              <a:pt x="253" y="201"/>
                            </a:lnTo>
                            <a:lnTo>
                              <a:pt x="251" y="201"/>
                            </a:lnTo>
                            <a:lnTo>
                              <a:pt x="248" y="198"/>
                            </a:lnTo>
                            <a:lnTo>
                              <a:pt x="245" y="196"/>
                            </a:lnTo>
                            <a:lnTo>
                              <a:pt x="243" y="193"/>
                            </a:lnTo>
                            <a:lnTo>
                              <a:pt x="243" y="190"/>
                            </a:lnTo>
                            <a:lnTo>
                              <a:pt x="240" y="188"/>
                            </a:lnTo>
                            <a:lnTo>
                              <a:pt x="240" y="186"/>
                            </a:lnTo>
                            <a:lnTo>
                              <a:pt x="238" y="184"/>
                            </a:lnTo>
                            <a:lnTo>
                              <a:pt x="237" y="181"/>
                            </a:lnTo>
                            <a:lnTo>
                              <a:pt x="234" y="181"/>
                            </a:lnTo>
                            <a:lnTo>
                              <a:pt x="232" y="185"/>
                            </a:lnTo>
                            <a:lnTo>
                              <a:pt x="230" y="187"/>
                            </a:lnTo>
                            <a:lnTo>
                              <a:pt x="229" y="191"/>
                            </a:lnTo>
                            <a:lnTo>
                              <a:pt x="227" y="194"/>
                            </a:lnTo>
                            <a:lnTo>
                              <a:pt x="226" y="198"/>
                            </a:lnTo>
                            <a:lnTo>
                              <a:pt x="225" y="201"/>
                            </a:lnTo>
                            <a:lnTo>
                              <a:pt x="225" y="205"/>
                            </a:lnTo>
                            <a:lnTo>
                              <a:pt x="225" y="209"/>
                            </a:lnTo>
                            <a:lnTo>
                              <a:pt x="225" y="213"/>
                            </a:lnTo>
                            <a:lnTo>
                              <a:pt x="225" y="217"/>
                            </a:lnTo>
                            <a:lnTo>
                              <a:pt x="225" y="221"/>
                            </a:lnTo>
                            <a:lnTo>
                              <a:pt x="226" y="225"/>
                            </a:lnTo>
                            <a:lnTo>
                              <a:pt x="226" y="229"/>
                            </a:lnTo>
                            <a:lnTo>
                              <a:pt x="227" y="233"/>
                            </a:lnTo>
                            <a:lnTo>
                              <a:pt x="227" y="236"/>
                            </a:lnTo>
                            <a:lnTo>
                              <a:pt x="227" y="239"/>
                            </a:lnTo>
                            <a:lnTo>
                              <a:pt x="227" y="243"/>
                            </a:lnTo>
                            <a:lnTo>
                              <a:pt x="227" y="250"/>
                            </a:lnTo>
                            <a:lnTo>
                              <a:pt x="227" y="254"/>
                            </a:lnTo>
                            <a:lnTo>
                              <a:pt x="227" y="258"/>
                            </a:lnTo>
                            <a:lnTo>
                              <a:pt x="227" y="262"/>
                            </a:lnTo>
                            <a:lnTo>
                              <a:pt x="227" y="266"/>
                            </a:lnTo>
                            <a:lnTo>
                              <a:pt x="226" y="270"/>
                            </a:lnTo>
                            <a:lnTo>
                              <a:pt x="225" y="273"/>
                            </a:lnTo>
                            <a:lnTo>
                              <a:pt x="223" y="277"/>
                            </a:lnTo>
                            <a:lnTo>
                              <a:pt x="222" y="281"/>
                            </a:lnTo>
                            <a:lnTo>
                              <a:pt x="222" y="284"/>
                            </a:lnTo>
                            <a:lnTo>
                              <a:pt x="221" y="288"/>
                            </a:lnTo>
                            <a:lnTo>
                              <a:pt x="219" y="292"/>
                            </a:lnTo>
                            <a:lnTo>
                              <a:pt x="218" y="296"/>
                            </a:lnTo>
                            <a:lnTo>
                              <a:pt x="217" y="299"/>
                            </a:lnTo>
                            <a:lnTo>
                              <a:pt x="215" y="302"/>
                            </a:lnTo>
                            <a:lnTo>
                              <a:pt x="214" y="305"/>
                            </a:lnTo>
                            <a:lnTo>
                              <a:pt x="212" y="309"/>
                            </a:lnTo>
                            <a:lnTo>
                              <a:pt x="211" y="312"/>
                            </a:lnTo>
                            <a:lnTo>
                              <a:pt x="210" y="315"/>
                            </a:lnTo>
                            <a:lnTo>
                              <a:pt x="208" y="318"/>
                            </a:lnTo>
                            <a:lnTo>
                              <a:pt x="206" y="321"/>
                            </a:lnTo>
                            <a:lnTo>
                              <a:pt x="204" y="324"/>
                            </a:lnTo>
                            <a:lnTo>
                              <a:pt x="203" y="327"/>
                            </a:lnTo>
                            <a:lnTo>
                              <a:pt x="203" y="331"/>
                            </a:lnTo>
                            <a:lnTo>
                              <a:pt x="203" y="334"/>
                            </a:lnTo>
                            <a:lnTo>
                              <a:pt x="201" y="338"/>
                            </a:lnTo>
                            <a:lnTo>
                              <a:pt x="200" y="334"/>
                            </a:lnTo>
                            <a:lnTo>
                              <a:pt x="200" y="332"/>
                            </a:lnTo>
                            <a:lnTo>
                              <a:pt x="200" y="328"/>
                            </a:lnTo>
                            <a:lnTo>
                              <a:pt x="200" y="325"/>
                            </a:lnTo>
                            <a:lnTo>
                              <a:pt x="200" y="321"/>
                            </a:lnTo>
                            <a:lnTo>
                              <a:pt x="201" y="317"/>
                            </a:lnTo>
                            <a:lnTo>
                              <a:pt x="203" y="314"/>
                            </a:lnTo>
                            <a:lnTo>
                              <a:pt x="204" y="312"/>
                            </a:lnTo>
                            <a:lnTo>
                              <a:pt x="206" y="309"/>
                            </a:lnTo>
                            <a:lnTo>
                              <a:pt x="207" y="305"/>
                            </a:lnTo>
                            <a:lnTo>
                              <a:pt x="208" y="303"/>
                            </a:lnTo>
                            <a:lnTo>
                              <a:pt x="210" y="300"/>
                            </a:lnTo>
                            <a:lnTo>
                              <a:pt x="210" y="298"/>
                            </a:lnTo>
                            <a:lnTo>
                              <a:pt x="211" y="296"/>
                            </a:lnTo>
                            <a:lnTo>
                              <a:pt x="212" y="292"/>
                            </a:lnTo>
                            <a:lnTo>
                              <a:pt x="214" y="290"/>
                            </a:lnTo>
                            <a:lnTo>
                              <a:pt x="215" y="288"/>
                            </a:lnTo>
                            <a:lnTo>
                              <a:pt x="217" y="285"/>
                            </a:lnTo>
                            <a:lnTo>
                              <a:pt x="219" y="283"/>
                            </a:lnTo>
                            <a:lnTo>
                              <a:pt x="221" y="280"/>
                            </a:lnTo>
                            <a:lnTo>
                              <a:pt x="223" y="277"/>
                            </a:lnTo>
                            <a:lnTo>
                              <a:pt x="225" y="274"/>
                            </a:lnTo>
                            <a:lnTo>
                              <a:pt x="227" y="270"/>
                            </a:lnTo>
                            <a:lnTo>
                              <a:pt x="229" y="267"/>
                            </a:lnTo>
                            <a:lnTo>
                              <a:pt x="232" y="263"/>
                            </a:lnTo>
                            <a:lnTo>
                              <a:pt x="233" y="259"/>
                            </a:lnTo>
                            <a:lnTo>
                              <a:pt x="234" y="256"/>
                            </a:lnTo>
                            <a:lnTo>
                              <a:pt x="236" y="253"/>
                            </a:lnTo>
                            <a:lnTo>
                              <a:pt x="237" y="250"/>
                            </a:lnTo>
                            <a:lnTo>
                              <a:pt x="238" y="246"/>
                            </a:lnTo>
                            <a:lnTo>
                              <a:pt x="238" y="243"/>
                            </a:lnTo>
                            <a:lnTo>
                              <a:pt x="240" y="240"/>
                            </a:lnTo>
                            <a:lnTo>
                              <a:pt x="240" y="237"/>
                            </a:lnTo>
                            <a:lnTo>
                              <a:pt x="240" y="234"/>
                            </a:lnTo>
                            <a:lnTo>
                              <a:pt x="240" y="230"/>
                            </a:lnTo>
                            <a:lnTo>
                              <a:pt x="240" y="227"/>
                            </a:lnTo>
                            <a:lnTo>
                              <a:pt x="240" y="225"/>
                            </a:lnTo>
                            <a:lnTo>
                              <a:pt x="240" y="221"/>
                            </a:lnTo>
                            <a:lnTo>
                              <a:pt x="240" y="218"/>
                            </a:lnTo>
                            <a:lnTo>
                              <a:pt x="240" y="214"/>
                            </a:lnTo>
                            <a:lnTo>
                              <a:pt x="240" y="210"/>
                            </a:lnTo>
                            <a:lnTo>
                              <a:pt x="240" y="207"/>
                            </a:lnTo>
                            <a:lnTo>
                              <a:pt x="240" y="204"/>
                            </a:lnTo>
                            <a:lnTo>
                              <a:pt x="240" y="201"/>
                            </a:lnTo>
                            <a:lnTo>
                              <a:pt x="240" y="198"/>
                            </a:lnTo>
                            <a:lnTo>
                              <a:pt x="240" y="194"/>
                            </a:lnTo>
                            <a:lnTo>
                              <a:pt x="240" y="191"/>
                            </a:lnTo>
                            <a:lnTo>
                              <a:pt x="240" y="188"/>
                            </a:lnTo>
                            <a:lnTo>
                              <a:pt x="241" y="185"/>
                            </a:lnTo>
                            <a:lnTo>
                              <a:pt x="241" y="181"/>
                            </a:lnTo>
                            <a:lnTo>
                              <a:pt x="243" y="178"/>
                            </a:lnTo>
                            <a:lnTo>
                              <a:pt x="243" y="175"/>
                            </a:lnTo>
                            <a:lnTo>
                              <a:pt x="243" y="173"/>
                            </a:lnTo>
                            <a:lnTo>
                              <a:pt x="243" y="170"/>
                            </a:lnTo>
                            <a:lnTo>
                              <a:pt x="243" y="168"/>
                            </a:lnTo>
                            <a:lnTo>
                              <a:pt x="243" y="165"/>
                            </a:lnTo>
                            <a:lnTo>
                              <a:pt x="238" y="169"/>
                            </a:lnTo>
                            <a:lnTo>
                              <a:pt x="234" y="173"/>
                            </a:lnTo>
                            <a:lnTo>
                              <a:pt x="232" y="176"/>
                            </a:lnTo>
                            <a:lnTo>
                              <a:pt x="229" y="178"/>
                            </a:lnTo>
                            <a:lnTo>
                              <a:pt x="227" y="181"/>
                            </a:lnTo>
                            <a:lnTo>
                              <a:pt x="225" y="184"/>
                            </a:lnTo>
                            <a:lnTo>
                              <a:pt x="222" y="187"/>
                            </a:lnTo>
                            <a:lnTo>
                              <a:pt x="219" y="190"/>
                            </a:lnTo>
                            <a:lnTo>
                              <a:pt x="218" y="194"/>
                            </a:lnTo>
                            <a:lnTo>
                              <a:pt x="215" y="198"/>
                            </a:lnTo>
                            <a:lnTo>
                              <a:pt x="215" y="201"/>
                            </a:lnTo>
                            <a:lnTo>
                              <a:pt x="214" y="205"/>
                            </a:lnTo>
                            <a:lnTo>
                              <a:pt x="212" y="208"/>
                            </a:lnTo>
                            <a:lnTo>
                              <a:pt x="211" y="212"/>
                            </a:lnTo>
                            <a:lnTo>
                              <a:pt x="211" y="216"/>
                            </a:lnTo>
                            <a:lnTo>
                              <a:pt x="210" y="220"/>
                            </a:lnTo>
                            <a:lnTo>
                              <a:pt x="208" y="224"/>
                            </a:lnTo>
                            <a:lnTo>
                              <a:pt x="207" y="228"/>
                            </a:lnTo>
                            <a:lnTo>
                              <a:pt x="206" y="231"/>
                            </a:lnTo>
                            <a:lnTo>
                              <a:pt x="204" y="235"/>
                            </a:lnTo>
                            <a:lnTo>
                              <a:pt x="203" y="238"/>
                            </a:lnTo>
                            <a:lnTo>
                              <a:pt x="201" y="243"/>
                            </a:lnTo>
                            <a:lnTo>
                              <a:pt x="199" y="245"/>
                            </a:lnTo>
                            <a:lnTo>
                              <a:pt x="197" y="247"/>
                            </a:lnTo>
                            <a:lnTo>
                              <a:pt x="196" y="251"/>
                            </a:lnTo>
                            <a:lnTo>
                              <a:pt x="193" y="254"/>
                            </a:lnTo>
                            <a:lnTo>
                              <a:pt x="192" y="257"/>
                            </a:lnTo>
                            <a:lnTo>
                              <a:pt x="189" y="260"/>
                            </a:lnTo>
                            <a:lnTo>
                              <a:pt x="186" y="263"/>
                            </a:lnTo>
                            <a:lnTo>
                              <a:pt x="182" y="267"/>
                            </a:lnTo>
                            <a:lnTo>
                              <a:pt x="180" y="270"/>
                            </a:lnTo>
                            <a:lnTo>
                              <a:pt x="177" y="274"/>
                            </a:lnTo>
                            <a:lnTo>
                              <a:pt x="173" y="277"/>
                            </a:lnTo>
                            <a:lnTo>
                              <a:pt x="171" y="280"/>
                            </a:lnTo>
                            <a:lnTo>
                              <a:pt x="169" y="283"/>
                            </a:lnTo>
                            <a:lnTo>
                              <a:pt x="166" y="286"/>
                            </a:lnTo>
                            <a:lnTo>
                              <a:pt x="163" y="289"/>
                            </a:lnTo>
                            <a:lnTo>
                              <a:pt x="161" y="292"/>
                            </a:lnTo>
                            <a:lnTo>
                              <a:pt x="158" y="296"/>
                            </a:lnTo>
                            <a:lnTo>
                              <a:pt x="156" y="300"/>
                            </a:lnTo>
                            <a:lnTo>
                              <a:pt x="154" y="303"/>
                            </a:lnTo>
                            <a:lnTo>
                              <a:pt x="152" y="306"/>
                            </a:lnTo>
                            <a:lnTo>
                              <a:pt x="150" y="309"/>
                            </a:lnTo>
                            <a:lnTo>
                              <a:pt x="148" y="313"/>
                            </a:lnTo>
                            <a:lnTo>
                              <a:pt x="146" y="316"/>
                            </a:lnTo>
                            <a:lnTo>
                              <a:pt x="143" y="317"/>
                            </a:lnTo>
                            <a:lnTo>
                              <a:pt x="141" y="320"/>
                            </a:lnTo>
                            <a:lnTo>
                              <a:pt x="139" y="322"/>
                            </a:lnTo>
                            <a:lnTo>
                              <a:pt x="143" y="321"/>
                            </a:lnTo>
                            <a:lnTo>
                              <a:pt x="148" y="318"/>
                            </a:lnTo>
                            <a:lnTo>
                              <a:pt x="155" y="313"/>
                            </a:lnTo>
                            <a:lnTo>
                              <a:pt x="161" y="310"/>
                            </a:lnTo>
                            <a:lnTo>
                              <a:pt x="163" y="308"/>
                            </a:lnTo>
                            <a:lnTo>
                              <a:pt x="166" y="305"/>
                            </a:lnTo>
                            <a:lnTo>
                              <a:pt x="170" y="300"/>
                            </a:lnTo>
                            <a:lnTo>
                              <a:pt x="171" y="297"/>
                            </a:lnTo>
                            <a:lnTo>
                              <a:pt x="173" y="294"/>
                            </a:lnTo>
                            <a:lnTo>
                              <a:pt x="176" y="290"/>
                            </a:lnTo>
                            <a:lnTo>
                              <a:pt x="177" y="288"/>
                            </a:lnTo>
                            <a:lnTo>
                              <a:pt x="177" y="284"/>
                            </a:lnTo>
                            <a:lnTo>
                              <a:pt x="178" y="280"/>
                            </a:lnTo>
                            <a:lnTo>
                              <a:pt x="180" y="276"/>
                            </a:lnTo>
                            <a:lnTo>
                              <a:pt x="181" y="273"/>
                            </a:lnTo>
                            <a:lnTo>
                              <a:pt x="181" y="270"/>
                            </a:lnTo>
                            <a:lnTo>
                              <a:pt x="182" y="267"/>
                            </a:lnTo>
                            <a:lnTo>
                              <a:pt x="184" y="263"/>
                            </a:lnTo>
                            <a:lnTo>
                              <a:pt x="185" y="259"/>
                            </a:lnTo>
                            <a:lnTo>
                              <a:pt x="186" y="257"/>
                            </a:lnTo>
                            <a:lnTo>
                              <a:pt x="188" y="253"/>
                            </a:lnTo>
                            <a:lnTo>
                              <a:pt x="189" y="250"/>
                            </a:lnTo>
                            <a:lnTo>
                              <a:pt x="191" y="247"/>
                            </a:lnTo>
                            <a:lnTo>
                              <a:pt x="193" y="243"/>
                            </a:lnTo>
                            <a:lnTo>
                              <a:pt x="195" y="241"/>
                            </a:lnTo>
                            <a:lnTo>
                              <a:pt x="197" y="238"/>
                            </a:lnTo>
                            <a:lnTo>
                              <a:pt x="199" y="235"/>
                            </a:lnTo>
                            <a:lnTo>
                              <a:pt x="201" y="232"/>
                            </a:lnTo>
                            <a:lnTo>
                              <a:pt x="204" y="229"/>
                            </a:lnTo>
                            <a:lnTo>
                              <a:pt x="207" y="226"/>
                            </a:lnTo>
                            <a:lnTo>
                              <a:pt x="210" y="222"/>
                            </a:lnTo>
                            <a:lnTo>
                              <a:pt x="211" y="220"/>
                            </a:lnTo>
                            <a:lnTo>
                              <a:pt x="214" y="217"/>
                            </a:lnTo>
                            <a:lnTo>
                              <a:pt x="217" y="214"/>
                            </a:lnTo>
                            <a:lnTo>
                              <a:pt x="218" y="210"/>
                            </a:lnTo>
                            <a:lnTo>
                              <a:pt x="221" y="207"/>
                            </a:lnTo>
                            <a:lnTo>
                              <a:pt x="222" y="204"/>
                            </a:lnTo>
                            <a:lnTo>
                              <a:pt x="225" y="201"/>
                            </a:lnTo>
                            <a:lnTo>
                              <a:pt x="226" y="198"/>
                            </a:lnTo>
                            <a:lnTo>
                              <a:pt x="227" y="194"/>
                            </a:lnTo>
                            <a:lnTo>
                              <a:pt x="229" y="190"/>
                            </a:lnTo>
                            <a:lnTo>
                              <a:pt x="230" y="187"/>
                            </a:lnTo>
                            <a:lnTo>
                              <a:pt x="232" y="184"/>
                            </a:lnTo>
                            <a:lnTo>
                              <a:pt x="233" y="181"/>
                            </a:lnTo>
                            <a:lnTo>
                              <a:pt x="234" y="177"/>
                            </a:lnTo>
                            <a:lnTo>
                              <a:pt x="236" y="175"/>
                            </a:lnTo>
                            <a:lnTo>
                              <a:pt x="236" y="173"/>
                            </a:lnTo>
                            <a:lnTo>
                              <a:pt x="238" y="169"/>
                            </a:lnTo>
                            <a:lnTo>
                              <a:pt x="236" y="169"/>
                            </a:lnTo>
                            <a:lnTo>
                              <a:pt x="233" y="171"/>
                            </a:lnTo>
                            <a:lnTo>
                              <a:pt x="230" y="174"/>
                            </a:lnTo>
                            <a:lnTo>
                              <a:pt x="226" y="177"/>
                            </a:lnTo>
                            <a:lnTo>
                              <a:pt x="223" y="180"/>
                            </a:lnTo>
                            <a:lnTo>
                              <a:pt x="219" y="182"/>
                            </a:lnTo>
                            <a:lnTo>
                              <a:pt x="215" y="185"/>
                            </a:lnTo>
                            <a:lnTo>
                              <a:pt x="210" y="189"/>
                            </a:lnTo>
                            <a:lnTo>
                              <a:pt x="204" y="192"/>
                            </a:lnTo>
                            <a:lnTo>
                              <a:pt x="197" y="197"/>
                            </a:lnTo>
                            <a:lnTo>
                              <a:pt x="195" y="200"/>
                            </a:lnTo>
                            <a:lnTo>
                              <a:pt x="191" y="204"/>
                            </a:lnTo>
                            <a:lnTo>
                              <a:pt x="188" y="208"/>
                            </a:lnTo>
                            <a:lnTo>
                              <a:pt x="184" y="211"/>
                            </a:lnTo>
                            <a:lnTo>
                              <a:pt x="181" y="215"/>
                            </a:lnTo>
                            <a:lnTo>
                              <a:pt x="177" y="219"/>
                            </a:lnTo>
                            <a:lnTo>
                              <a:pt x="174" y="222"/>
                            </a:lnTo>
                            <a:lnTo>
                              <a:pt x="170" y="226"/>
                            </a:lnTo>
                            <a:lnTo>
                              <a:pt x="167" y="230"/>
                            </a:lnTo>
                            <a:lnTo>
                              <a:pt x="163" y="235"/>
                            </a:lnTo>
                            <a:lnTo>
                              <a:pt x="161" y="238"/>
                            </a:lnTo>
                            <a:lnTo>
                              <a:pt x="156" y="242"/>
                            </a:lnTo>
                            <a:lnTo>
                              <a:pt x="152" y="246"/>
                            </a:lnTo>
                            <a:lnTo>
                              <a:pt x="148" y="250"/>
                            </a:lnTo>
                            <a:lnTo>
                              <a:pt x="146" y="253"/>
                            </a:lnTo>
                            <a:lnTo>
                              <a:pt x="141" y="257"/>
                            </a:lnTo>
                            <a:lnTo>
                              <a:pt x="137" y="260"/>
                            </a:lnTo>
                            <a:lnTo>
                              <a:pt x="135" y="263"/>
                            </a:lnTo>
                            <a:lnTo>
                              <a:pt x="131" y="267"/>
                            </a:lnTo>
                            <a:lnTo>
                              <a:pt x="126" y="270"/>
                            </a:lnTo>
                            <a:lnTo>
                              <a:pt x="121" y="274"/>
                            </a:lnTo>
                            <a:lnTo>
                              <a:pt x="117" y="277"/>
                            </a:lnTo>
                            <a:lnTo>
                              <a:pt x="111" y="281"/>
                            </a:lnTo>
                            <a:lnTo>
                              <a:pt x="107" y="284"/>
                            </a:lnTo>
                            <a:lnTo>
                              <a:pt x="103" y="288"/>
                            </a:lnTo>
                            <a:lnTo>
                              <a:pt x="99" y="292"/>
                            </a:lnTo>
                            <a:lnTo>
                              <a:pt x="94" y="296"/>
                            </a:lnTo>
                            <a:lnTo>
                              <a:pt x="88" y="299"/>
                            </a:lnTo>
                            <a:lnTo>
                              <a:pt x="84" y="302"/>
                            </a:lnTo>
                            <a:lnTo>
                              <a:pt x="80" y="305"/>
                            </a:lnTo>
                            <a:lnTo>
                              <a:pt x="75" y="309"/>
                            </a:lnTo>
                            <a:lnTo>
                              <a:pt x="71" y="312"/>
                            </a:lnTo>
                            <a:lnTo>
                              <a:pt x="66" y="315"/>
                            </a:lnTo>
                            <a:lnTo>
                              <a:pt x="62" y="318"/>
                            </a:lnTo>
                            <a:lnTo>
                              <a:pt x="57" y="321"/>
                            </a:lnTo>
                            <a:lnTo>
                              <a:pt x="53" y="324"/>
                            </a:lnTo>
                            <a:lnTo>
                              <a:pt x="50" y="325"/>
                            </a:lnTo>
                            <a:lnTo>
                              <a:pt x="47" y="328"/>
                            </a:lnTo>
                            <a:lnTo>
                              <a:pt x="53" y="329"/>
                            </a:lnTo>
                            <a:lnTo>
                              <a:pt x="58" y="327"/>
                            </a:lnTo>
                            <a:lnTo>
                              <a:pt x="62" y="325"/>
                            </a:lnTo>
                            <a:lnTo>
                              <a:pt x="68" y="322"/>
                            </a:lnTo>
                            <a:lnTo>
                              <a:pt x="72" y="320"/>
                            </a:lnTo>
                            <a:lnTo>
                              <a:pt x="76" y="317"/>
                            </a:lnTo>
                            <a:lnTo>
                              <a:pt x="81" y="313"/>
                            </a:lnTo>
                            <a:lnTo>
                              <a:pt x="86" y="310"/>
                            </a:lnTo>
                            <a:lnTo>
                              <a:pt x="90" y="307"/>
                            </a:lnTo>
                            <a:lnTo>
                              <a:pt x="94" y="304"/>
                            </a:lnTo>
                            <a:lnTo>
                              <a:pt x="98" y="300"/>
                            </a:lnTo>
                            <a:lnTo>
                              <a:pt x="102" y="297"/>
                            </a:lnTo>
                            <a:lnTo>
                              <a:pt x="105" y="294"/>
                            </a:lnTo>
                            <a:lnTo>
                              <a:pt x="107" y="291"/>
                            </a:lnTo>
                            <a:lnTo>
                              <a:pt x="110" y="288"/>
                            </a:lnTo>
                            <a:lnTo>
                              <a:pt x="113" y="284"/>
                            </a:lnTo>
                            <a:lnTo>
                              <a:pt x="117" y="280"/>
                            </a:lnTo>
                            <a:lnTo>
                              <a:pt x="120" y="277"/>
                            </a:lnTo>
                            <a:lnTo>
                              <a:pt x="122" y="274"/>
                            </a:lnTo>
                            <a:lnTo>
                              <a:pt x="125" y="271"/>
                            </a:lnTo>
                            <a:lnTo>
                              <a:pt x="129" y="267"/>
                            </a:lnTo>
                            <a:lnTo>
                              <a:pt x="132" y="265"/>
                            </a:lnTo>
                            <a:lnTo>
                              <a:pt x="136" y="262"/>
                            </a:lnTo>
                            <a:lnTo>
                              <a:pt x="139" y="260"/>
                            </a:lnTo>
                            <a:lnTo>
                              <a:pt x="141" y="258"/>
                            </a:lnTo>
                            <a:lnTo>
                              <a:pt x="146" y="255"/>
                            </a:lnTo>
                            <a:lnTo>
                              <a:pt x="150" y="252"/>
                            </a:lnTo>
                            <a:lnTo>
                              <a:pt x="154" y="250"/>
                            </a:lnTo>
                            <a:lnTo>
                              <a:pt x="158" y="247"/>
                            </a:lnTo>
                            <a:lnTo>
                              <a:pt x="162" y="243"/>
                            </a:lnTo>
                            <a:lnTo>
                              <a:pt x="166" y="241"/>
                            </a:lnTo>
                            <a:lnTo>
                              <a:pt x="170" y="238"/>
                            </a:lnTo>
                            <a:lnTo>
                              <a:pt x="173" y="236"/>
                            </a:lnTo>
                            <a:lnTo>
                              <a:pt x="177" y="234"/>
                            </a:lnTo>
                            <a:lnTo>
                              <a:pt x="181" y="231"/>
                            </a:lnTo>
                            <a:lnTo>
                              <a:pt x="184" y="228"/>
                            </a:lnTo>
                            <a:lnTo>
                              <a:pt x="188" y="226"/>
                            </a:lnTo>
                            <a:lnTo>
                              <a:pt x="191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200" y="214"/>
                            </a:lnTo>
                            <a:lnTo>
                              <a:pt x="203" y="210"/>
                            </a:lnTo>
                            <a:lnTo>
                              <a:pt x="206" y="207"/>
                            </a:lnTo>
                            <a:lnTo>
                              <a:pt x="208" y="204"/>
                            </a:lnTo>
                            <a:lnTo>
                              <a:pt x="211" y="200"/>
                            </a:lnTo>
                            <a:lnTo>
                              <a:pt x="212" y="197"/>
                            </a:lnTo>
                            <a:lnTo>
                              <a:pt x="215" y="193"/>
                            </a:lnTo>
                            <a:lnTo>
                              <a:pt x="218" y="190"/>
                            </a:lnTo>
                            <a:lnTo>
                              <a:pt x="221" y="188"/>
                            </a:lnTo>
                            <a:lnTo>
                              <a:pt x="223" y="186"/>
                            </a:lnTo>
                            <a:lnTo>
                              <a:pt x="225" y="184"/>
                            </a:lnTo>
                            <a:lnTo>
                              <a:pt x="227" y="181"/>
                            </a:lnTo>
                            <a:lnTo>
                              <a:pt x="232" y="179"/>
                            </a:lnTo>
                            <a:lnTo>
                              <a:pt x="233" y="177"/>
                            </a:lnTo>
                            <a:lnTo>
                              <a:pt x="229" y="176"/>
                            </a:lnTo>
                            <a:lnTo>
                              <a:pt x="223" y="177"/>
                            </a:lnTo>
                            <a:lnTo>
                              <a:pt x="218" y="177"/>
                            </a:lnTo>
                            <a:lnTo>
                              <a:pt x="212" y="178"/>
                            </a:lnTo>
                            <a:lnTo>
                              <a:pt x="206" y="180"/>
                            </a:lnTo>
                            <a:lnTo>
                              <a:pt x="199" y="181"/>
                            </a:lnTo>
                            <a:lnTo>
                              <a:pt x="192" y="183"/>
                            </a:lnTo>
                            <a:lnTo>
                              <a:pt x="185" y="185"/>
                            </a:lnTo>
                            <a:lnTo>
                              <a:pt x="180" y="187"/>
                            </a:lnTo>
                            <a:lnTo>
                              <a:pt x="173" y="189"/>
                            </a:lnTo>
                            <a:lnTo>
                              <a:pt x="167" y="192"/>
                            </a:lnTo>
                            <a:lnTo>
                              <a:pt x="163" y="193"/>
                            </a:lnTo>
                            <a:lnTo>
                              <a:pt x="156" y="196"/>
                            </a:lnTo>
                            <a:lnTo>
                              <a:pt x="151" y="198"/>
                            </a:lnTo>
                            <a:lnTo>
                              <a:pt x="146" y="201"/>
                            </a:lnTo>
                            <a:lnTo>
                              <a:pt x="141" y="205"/>
                            </a:lnTo>
                            <a:lnTo>
                              <a:pt x="136" y="208"/>
                            </a:lnTo>
                            <a:lnTo>
                              <a:pt x="133" y="211"/>
                            </a:lnTo>
                            <a:lnTo>
                              <a:pt x="128" y="214"/>
                            </a:lnTo>
                            <a:lnTo>
                              <a:pt x="124" y="218"/>
                            </a:lnTo>
                            <a:lnTo>
                              <a:pt x="121" y="221"/>
                            </a:lnTo>
                            <a:lnTo>
                              <a:pt x="117" y="223"/>
                            </a:lnTo>
                            <a:lnTo>
                              <a:pt x="113" y="226"/>
                            </a:lnTo>
                            <a:lnTo>
                              <a:pt x="109" y="230"/>
                            </a:lnTo>
                            <a:lnTo>
                              <a:pt x="103" y="233"/>
                            </a:lnTo>
                            <a:lnTo>
                              <a:pt x="99" y="235"/>
                            </a:lnTo>
                            <a:lnTo>
                              <a:pt x="95" y="238"/>
                            </a:lnTo>
                            <a:lnTo>
                              <a:pt x="90" y="241"/>
                            </a:lnTo>
                            <a:lnTo>
                              <a:pt x="86" y="243"/>
                            </a:lnTo>
                            <a:lnTo>
                              <a:pt x="81" y="247"/>
                            </a:lnTo>
                            <a:lnTo>
                              <a:pt x="76" y="251"/>
                            </a:lnTo>
                            <a:lnTo>
                              <a:pt x="73" y="254"/>
                            </a:lnTo>
                            <a:lnTo>
                              <a:pt x="71" y="257"/>
                            </a:lnTo>
                            <a:lnTo>
                              <a:pt x="68" y="259"/>
                            </a:lnTo>
                            <a:lnTo>
                              <a:pt x="64" y="262"/>
                            </a:lnTo>
                            <a:lnTo>
                              <a:pt x="61" y="265"/>
                            </a:lnTo>
                            <a:lnTo>
                              <a:pt x="58" y="267"/>
                            </a:lnTo>
                            <a:lnTo>
                              <a:pt x="56" y="271"/>
                            </a:lnTo>
                            <a:lnTo>
                              <a:pt x="53" y="274"/>
                            </a:lnTo>
                            <a:lnTo>
                              <a:pt x="49" y="276"/>
                            </a:lnTo>
                            <a:lnTo>
                              <a:pt x="46" y="280"/>
                            </a:lnTo>
                            <a:lnTo>
                              <a:pt x="42" y="283"/>
                            </a:lnTo>
                            <a:lnTo>
                              <a:pt x="38" y="285"/>
                            </a:lnTo>
                            <a:lnTo>
                              <a:pt x="35" y="288"/>
                            </a:lnTo>
                            <a:lnTo>
                              <a:pt x="30" y="290"/>
                            </a:lnTo>
                            <a:lnTo>
                              <a:pt x="25" y="291"/>
                            </a:lnTo>
                            <a:lnTo>
                              <a:pt x="21" y="292"/>
                            </a:lnTo>
                            <a:lnTo>
                              <a:pt x="16" y="293"/>
                            </a:lnTo>
                            <a:lnTo>
                              <a:pt x="10" y="295"/>
                            </a:lnTo>
                            <a:lnTo>
                              <a:pt x="8" y="296"/>
                            </a:lnTo>
                            <a:lnTo>
                              <a:pt x="4" y="297"/>
                            </a:lnTo>
                            <a:lnTo>
                              <a:pt x="0" y="298"/>
                            </a:lnTo>
                            <a:lnTo>
                              <a:pt x="5" y="299"/>
                            </a:lnTo>
                            <a:lnTo>
                              <a:pt x="9" y="299"/>
                            </a:lnTo>
                            <a:lnTo>
                              <a:pt x="15" y="298"/>
                            </a:lnTo>
                            <a:lnTo>
                              <a:pt x="21" y="297"/>
                            </a:lnTo>
                            <a:lnTo>
                              <a:pt x="27" y="296"/>
                            </a:lnTo>
                            <a:lnTo>
                              <a:pt x="32" y="296"/>
                            </a:lnTo>
                            <a:lnTo>
                              <a:pt x="38" y="294"/>
                            </a:lnTo>
                            <a:lnTo>
                              <a:pt x="43" y="293"/>
                            </a:lnTo>
                            <a:lnTo>
                              <a:pt x="47" y="292"/>
                            </a:lnTo>
                            <a:lnTo>
                              <a:pt x="51" y="290"/>
                            </a:lnTo>
                            <a:lnTo>
                              <a:pt x="56" y="289"/>
                            </a:lnTo>
                            <a:lnTo>
                              <a:pt x="60" y="288"/>
                            </a:lnTo>
                            <a:lnTo>
                              <a:pt x="62" y="285"/>
                            </a:lnTo>
                            <a:lnTo>
                              <a:pt x="65" y="281"/>
                            </a:lnTo>
                            <a:lnTo>
                              <a:pt x="66" y="279"/>
                            </a:lnTo>
                            <a:lnTo>
                              <a:pt x="68" y="276"/>
                            </a:lnTo>
                            <a:lnTo>
                              <a:pt x="69" y="274"/>
                            </a:lnTo>
                            <a:lnTo>
                              <a:pt x="73" y="269"/>
                            </a:lnTo>
                            <a:lnTo>
                              <a:pt x="75" y="267"/>
                            </a:lnTo>
                            <a:lnTo>
                              <a:pt x="77" y="264"/>
                            </a:lnTo>
                            <a:lnTo>
                              <a:pt x="79" y="262"/>
                            </a:lnTo>
                            <a:lnTo>
                              <a:pt x="81" y="259"/>
                            </a:lnTo>
                            <a:lnTo>
                              <a:pt x="84" y="257"/>
                            </a:lnTo>
                            <a:lnTo>
                              <a:pt x="87" y="255"/>
                            </a:lnTo>
                            <a:lnTo>
                              <a:pt x="88" y="253"/>
                            </a:lnTo>
                            <a:lnTo>
                              <a:pt x="91" y="251"/>
                            </a:lnTo>
                            <a:lnTo>
                              <a:pt x="96" y="247"/>
                            </a:lnTo>
                            <a:lnTo>
                              <a:pt x="99" y="244"/>
                            </a:lnTo>
                            <a:lnTo>
                              <a:pt x="102" y="242"/>
                            </a:lnTo>
                            <a:lnTo>
                              <a:pt x="107" y="238"/>
                            </a:lnTo>
                            <a:lnTo>
                              <a:pt x="110" y="235"/>
                            </a:lnTo>
                            <a:lnTo>
                              <a:pt x="114" y="232"/>
                            </a:lnTo>
                            <a:lnTo>
                              <a:pt x="117" y="230"/>
                            </a:lnTo>
                            <a:lnTo>
                              <a:pt x="121" y="227"/>
                            </a:lnTo>
                            <a:lnTo>
                              <a:pt x="124" y="224"/>
                            </a:lnTo>
                            <a:lnTo>
                              <a:pt x="128" y="221"/>
                            </a:lnTo>
                            <a:lnTo>
                              <a:pt x="131" y="218"/>
                            </a:lnTo>
                            <a:lnTo>
                              <a:pt x="135" y="215"/>
                            </a:lnTo>
                            <a:lnTo>
                              <a:pt x="137" y="213"/>
                            </a:lnTo>
                            <a:lnTo>
                              <a:pt x="140" y="210"/>
                            </a:lnTo>
                            <a:lnTo>
                              <a:pt x="144" y="207"/>
                            </a:lnTo>
                            <a:lnTo>
                              <a:pt x="147" y="205"/>
                            </a:lnTo>
                            <a:lnTo>
                              <a:pt x="151" y="201"/>
                            </a:lnTo>
                            <a:lnTo>
                              <a:pt x="154" y="199"/>
                            </a:lnTo>
                            <a:lnTo>
                              <a:pt x="158" y="197"/>
                            </a:lnTo>
                            <a:lnTo>
                              <a:pt x="162" y="193"/>
                            </a:lnTo>
                            <a:lnTo>
                              <a:pt x="167" y="191"/>
                            </a:lnTo>
                            <a:lnTo>
                              <a:pt x="171" y="189"/>
                            </a:lnTo>
                            <a:lnTo>
                              <a:pt x="176" y="186"/>
                            </a:lnTo>
                            <a:lnTo>
                              <a:pt x="180" y="184"/>
                            </a:lnTo>
                            <a:lnTo>
                              <a:pt x="184" y="182"/>
                            </a:lnTo>
                            <a:lnTo>
                              <a:pt x="188" y="180"/>
                            </a:lnTo>
                            <a:lnTo>
                              <a:pt x="191" y="179"/>
                            </a:lnTo>
                            <a:lnTo>
                              <a:pt x="196" y="177"/>
                            </a:lnTo>
                            <a:lnTo>
                              <a:pt x="200" y="176"/>
                            </a:lnTo>
                            <a:lnTo>
                              <a:pt x="206" y="174"/>
                            </a:lnTo>
                            <a:lnTo>
                              <a:pt x="212" y="172"/>
                            </a:lnTo>
                            <a:lnTo>
                              <a:pt x="218" y="170"/>
                            </a:lnTo>
                            <a:lnTo>
                              <a:pt x="221" y="168"/>
                            </a:lnTo>
                            <a:lnTo>
                              <a:pt x="223" y="168"/>
                            </a:lnTo>
                            <a:lnTo>
                              <a:pt x="227" y="167"/>
                            </a:lnTo>
                            <a:lnTo>
                              <a:pt x="222" y="170"/>
                            </a:lnTo>
                            <a:lnTo>
                              <a:pt x="218" y="172"/>
                            </a:lnTo>
                            <a:lnTo>
                              <a:pt x="214" y="173"/>
                            </a:lnTo>
                            <a:lnTo>
                              <a:pt x="207" y="177"/>
                            </a:lnTo>
                            <a:lnTo>
                              <a:pt x="201" y="179"/>
                            </a:lnTo>
                            <a:lnTo>
                              <a:pt x="196" y="181"/>
                            </a:lnTo>
                            <a:lnTo>
                              <a:pt x="191" y="184"/>
                            </a:lnTo>
                            <a:lnTo>
                              <a:pt x="185" y="186"/>
                            </a:lnTo>
                            <a:lnTo>
                              <a:pt x="181" y="189"/>
                            </a:lnTo>
                            <a:lnTo>
                              <a:pt x="176" y="191"/>
                            </a:lnTo>
                            <a:lnTo>
                              <a:pt x="169" y="194"/>
                            </a:lnTo>
                            <a:lnTo>
                              <a:pt x="163" y="197"/>
                            </a:lnTo>
                            <a:lnTo>
                              <a:pt x="156" y="200"/>
                            </a:lnTo>
                            <a:lnTo>
                              <a:pt x="152" y="202"/>
                            </a:lnTo>
                            <a:lnTo>
                              <a:pt x="147" y="205"/>
                            </a:lnTo>
                            <a:lnTo>
                              <a:pt x="143" y="207"/>
                            </a:lnTo>
                            <a:lnTo>
                              <a:pt x="137" y="210"/>
                            </a:lnTo>
                            <a:lnTo>
                              <a:pt x="133" y="213"/>
                            </a:lnTo>
                            <a:lnTo>
                              <a:pt x="128" y="218"/>
                            </a:lnTo>
                            <a:lnTo>
                              <a:pt x="125" y="221"/>
                            </a:lnTo>
                            <a:lnTo>
                              <a:pt x="122" y="224"/>
                            </a:lnTo>
                            <a:lnTo>
                              <a:pt x="120" y="227"/>
                            </a:lnTo>
                            <a:lnTo>
                              <a:pt x="116" y="230"/>
                            </a:lnTo>
                            <a:lnTo>
                              <a:pt x="113" y="234"/>
                            </a:lnTo>
                            <a:lnTo>
                              <a:pt x="110" y="237"/>
                            </a:lnTo>
                            <a:lnTo>
                              <a:pt x="107" y="241"/>
                            </a:lnTo>
                            <a:lnTo>
                              <a:pt x="103" y="244"/>
                            </a:lnTo>
                            <a:lnTo>
                              <a:pt x="99" y="247"/>
                            </a:lnTo>
                            <a:lnTo>
                              <a:pt x="96" y="251"/>
                            </a:lnTo>
                            <a:lnTo>
                              <a:pt x="94" y="254"/>
                            </a:lnTo>
                            <a:lnTo>
                              <a:pt x="90" y="257"/>
                            </a:lnTo>
                            <a:lnTo>
                              <a:pt x="87" y="260"/>
                            </a:lnTo>
                            <a:lnTo>
                              <a:pt x="84" y="263"/>
                            </a:lnTo>
                            <a:lnTo>
                              <a:pt x="81" y="267"/>
                            </a:lnTo>
                            <a:lnTo>
                              <a:pt x="79" y="270"/>
                            </a:lnTo>
                            <a:lnTo>
                              <a:pt x="77" y="273"/>
                            </a:lnTo>
                            <a:lnTo>
                              <a:pt x="72" y="279"/>
                            </a:lnTo>
                            <a:lnTo>
                              <a:pt x="69" y="281"/>
                            </a:lnTo>
                            <a:lnTo>
                              <a:pt x="66" y="284"/>
                            </a:lnTo>
                            <a:lnTo>
                              <a:pt x="64" y="287"/>
                            </a:lnTo>
                            <a:lnTo>
                              <a:pt x="61" y="290"/>
                            </a:lnTo>
                            <a:lnTo>
                              <a:pt x="57" y="292"/>
                            </a:lnTo>
                            <a:lnTo>
                              <a:pt x="54" y="296"/>
                            </a:lnTo>
                            <a:lnTo>
                              <a:pt x="50" y="299"/>
                            </a:lnTo>
                            <a:lnTo>
                              <a:pt x="45" y="301"/>
                            </a:lnTo>
                            <a:lnTo>
                              <a:pt x="41" y="304"/>
                            </a:lnTo>
                            <a:lnTo>
                              <a:pt x="35" y="305"/>
                            </a:lnTo>
                            <a:lnTo>
                              <a:pt x="31" y="307"/>
                            </a:lnTo>
                            <a:lnTo>
                              <a:pt x="38" y="308"/>
                            </a:lnTo>
                            <a:lnTo>
                              <a:pt x="43" y="306"/>
                            </a:lnTo>
                            <a:lnTo>
                              <a:pt x="49" y="304"/>
                            </a:lnTo>
                            <a:lnTo>
                              <a:pt x="54" y="301"/>
                            </a:lnTo>
                            <a:lnTo>
                              <a:pt x="60" y="298"/>
                            </a:lnTo>
                            <a:lnTo>
                              <a:pt x="65" y="296"/>
                            </a:lnTo>
                            <a:lnTo>
                              <a:pt x="71" y="293"/>
                            </a:lnTo>
                            <a:lnTo>
                              <a:pt x="75" y="290"/>
                            </a:lnTo>
                            <a:lnTo>
                              <a:pt x="79" y="288"/>
                            </a:lnTo>
                            <a:lnTo>
                              <a:pt x="83" y="285"/>
                            </a:lnTo>
                            <a:lnTo>
                              <a:pt x="87" y="282"/>
                            </a:lnTo>
                            <a:lnTo>
                              <a:pt x="91" y="279"/>
                            </a:lnTo>
                            <a:lnTo>
                              <a:pt x="95" y="276"/>
                            </a:lnTo>
                            <a:lnTo>
                              <a:pt x="98" y="272"/>
                            </a:lnTo>
                            <a:lnTo>
                              <a:pt x="99" y="268"/>
                            </a:lnTo>
                            <a:lnTo>
                              <a:pt x="101" y="265"/>
                            </a:lnTo>
                            <a:lnTo>
                              <a:pt x="102" y="262"/>
                            </a:lnTo>
                            <a:lnTo>
                              <a:pt x="103" y="257"/>
                            </a:lnTo>
                            <a:lnTo>
                              <a:pt x="105" y="254"/>
                            </a:lnTo>
                            <a:lnTo>
                              <a:pt x="107" y="250"/>
                            </a:lnTo>
                            <a:lnTo>
                              <a:pt x="107" y="247"/>
                            </a:lnTo>
                            <a:lnTo>
                              <a:pt x="110" y="243"/>
                            </a:lnTo>
                            <a:lnTo>
                              <a:pt x="113" y="240"/>
                            </a:lnTo>
                            <a:lnTo>
                              <a:pt x="116" y="238"/>
                            </a:lnTo>
                            <a:lnTo>
                              <a:pt x="118" y="235"/>
                            </a:lnTo>
                            <a:lnTo>
                              <a:pt x="122" y="231"/>
                            </a:lnTo>
                            <a:lnTo>
                              <a:pt x="126" y="229"/>
                            </a:lnTo>
                            <a:lnTo>
                              <a:pt x="129" y="226"/>
                            </a:lnTo>
                            <a:lnTo>
                              <a:pt x="133" y="223"/>
                            </a:lnTo>
                            <a:lnTo>
                              <a:pt x="139" y="221"/>
                            </a:lnTo>
                            <a:lnTo>
                              <a:pt x="143" y="218"/>
                            </a:lnTo>
                            <a:lnTo>
                              <a:pt x="147" y="216"/>
                            </a:lnTo>
                            <a:lnTo>
                              <a:pt x="152" y="213"/>
                            </a:lnTo>
                            <a:lnTo>
                              <a:pt x="158" y="210"/>
                            </a:lnTo>
                            <a:lnTo>
                              <a:pt x="162" y="208"/>
                            </a:lnTo>
                            <a:lnTo>
                              <a:pt x="167" y="205"/>
                            </a:lnTo>
                            <a:lnTo>
                              <a:pt x="173" y="203"/>
                            </a:lnTo>
                            <a:lnTo>
                              <a:pt x="178" y="201"/>
                            </a:lnTo>
                            <a:lnTo>
                              <a:pt x="184" y="198"/>
                            </a:lnTo>
                            <a:lnTo>
                              <a:pt x="192" y="194"/>
                            </a:lnTo>
                            <a:lnTo>
                              <a:pt x="197" y="192"/>
                            </a:lnTo>
                            <a:lnTo>
                              <a:pt x="201" y="189"/>
                            </a:lnTo>
                            <a:lnTo>
                              <a:pt x="207" y="187"/>
                            </a:lnTo>
                            <a:lnTo>
                              <a:pt x="211" y="185"/>
                            </a:lnTo>
                            <a:lnTo>
                              <a:pt x="215" y="183"/>
                            </a:lnTo>
                            <a:lnTo>
                              <a:pt x="218" y="181"/>
                            </a:lnTo>
                            <a:lnTo>
                              <a:pt x="222" y="178"/>
                            </a:lnTo>
                            <a:lnTo>
                              <a:pt x="223" y="176"/>
                            </a:lnTo>
                            <a:lnTo>
                              <a:pt x="217" y="177"/>
                            </a:lnTo>
                            <a:lnTo>
                              <a:pt x="211" y="179"/>
                            </a:lnTo>
                            <a:lnTo>
                              <a:pt x="204" y="181"/>
                            </a:lnTo>
                            <a:lnTo>
                              <a:pt x="199" y="184"/>
                            </a:lnTo>
                            <a:lnTo>
                              <a:pt x="193" y="187"/>
                            </a:lnTo>
                            <a:lnTo>
                              <a:pt x="188" y="189"/>
                            </a:lnTo>
                            <a:lnTo>
                              <a:pt x="182" y="192"/>
                            </a:lnTo>
                            <a:lnTo>
                              <a:pt x="177" y="194"/>
                            </a:lnTo>
                            <a:lnTo>
                              <a:pt x="173" y="198"/>
                            </a:lnTo>
                            <a:lnTo>
                              <a:pt x="169" y="200"/>
                            </a:lnTo>
                            <a:lnTo>
                              <a:pt x="165" y="203"/>
                            </a:lnTo>
                            <a:lnTo>
                              <a:pt x="161" y="206"/>
                            </a:lnTo>
                            <a:lnTo>
                              <a:pt x="158" y="210"/>
                            </a:lnTo>
                            <a:lnTo>
                              <a:pt x="155" y="212"/>
                            </a:lnTo>
                            <a:lnTo>
                              <a:pt x="152" y="215"/>
                            </a:lnTo>
                            <a:lnTo>
                              <a:pt x="150" y="218"/>
                            </a:lnTo>
                            <a:lnTo>
                              <a:pt x="147" y="222"/>
                            </a:lnTo>
                            <a:lnTo>
                              <a:pt x="144" y="226"/>
                            </a:lnTo>
                            <a:lnTo>
                              <a:pt x="141" y="230"/>
                            </a:lnTo>
                            <a:lnTo>
                              <a:pt x="140" y="233"/>
                            </a:lnTo>
                            <a:lnTo>
                              <a:pt x="137" y="237"/>
                            </a:lnTo>
                            <a:lnTo>
                              <a:pt x="135" y="240"/>
                            </a:lnTo>
                            <a:lnTo>
                              <a:pt x="132" y="243"/>
                            </a:lnTo>
                            <a:lnTo>
                              <a:pt x="131" y="247"/>
                            </a:lnTo>
                            <a:lnTo>
                              <a:pt x="128" y="250"/>
                            </a:lnTo>
                            <a:lnTo>
                              <a:pt x="124" y="253"/>
                            </a:lnTo>
                            <a:lnTo>
                              <a:pt x="121" y="255"/>
                            </a:lnTo>
                            <a:lnTo>
                              <a:pt x="118" y="259"/>
                            </a:lnTo>
                            <a:lnTo>
                              <a:pt x="116" y="263"/>
                            </a:lnTo>
                            <a:lnTo>
                              <a:pt x="113" y="265"/>
                            </a:lnTo>
                            <a:lnTo>
                              <a:pt x="109" y="269"/>
                            </a:lnTo>
                            <a:lnTo>
                              <a:pt x="105" y="272"/>
                            </a:lnTo>
                            <a:lnTo>
                              <a:pt x="101" y="278"/>
                            </a:lnTo>
                            <a:lnTo>
                              <a:pt x="98" y="281"/>
                            </a:lnTo>
                            <a:lnTo>
                              <a:pt x="94" y="285"/>
                            </a:lnTo>
                            <a:lnTo>
                              <a:pt x="91" y="288"/>
                            </a:lnTo>
                            <a:lnTo>
                              <a:pt x="87" y="292"/>
                            </a:lnTo>
                            <a:lnTo>
                              <a:pt x="83" y="295"/>
                            </a:lnTo>
                            <a:lnTo>
                              <a:pt x="79" y="298"/>
                            </a:lnTo>
                            <a:lnTo>
                              <a:pt x="73" y="301"/>
                            </a:lnTo>
                            <a:lnTo>
                              <a:pt x="69" y="304"/>
                            </a:lnTo>
                            <a:lnTo>
                              <a:pt x="64" y="306"/>
                            </a:lnTo>
                            <a:lnTo>
                              <a:pt x="60" y="309"/>
                            </a:lnTo>
                            <a:lnTo>
                              <a:pt x="54" y="311"/>
                            </a:lnTo>
                            <a:lnTo>
                              <a:pt x="51" y="313"/>
                            </a:lnTo>
                            <a:lnTo>
                              <a:pt x="56" y="312"/>
                            </a:lnTo>
                            <a:lnTo>
                              <a:pt x="62" y="308"/>
                            </a:lnTo>
                            <a:lnTo>
                              <a:pt x="66" y="305"/>
                            </a:lnTo>
                            <a:lnTo>
                              <a:pt x="71" y="302"/>
                            </a:lnTo>
                            <a:lnTo>
                              <a:pt x="75" y="299"/>
                            </a:lnTo>
                            <a:lnTo>
                              <a:pt x="79" y="296"/>
                            </a:lnTo>
                            <a:lnTo>
                              <a:pt x="83" y="292"/>
                            </a:lnTo>
                            <a:lnTo>
                              <a:pt x="88" y="289"/>
                            </a:lnTo>
                            <a:lnTo>
                              <a:pt x="92" y="286"/>
                            </a:lnTo>
                            <a:lnTo>
                              <a:pt x="96" y="283"/>
                            </a:lnTo>
                            <a:lnTo>
                              <a:pt x="101" y="280"/>
                            </a:lnTo>
                            <a:lnTo>
                              <a:pt x="103" y="277"/>
                            </a:lnTo>
                            <a:lnTo>
                              <a:pt x="109" y="274"/>
                            </a:lnTo>
                            <a:lnTo>
                              <a:pt x="114" y="272"/>
                            </a:lnTo>
                            <a:lnTo>
                              <a:pt x="118" y="268"/>
                            </a:lnTo>
                            <a:lnTo>
                              <a:pt x="124" y="266"/>
                            </a:lnTo>
                            <a:lnTo>
                              <a:pt x="128" y="263"/>
                            </a:lnTo>
                            <a:lnTo>
                              <a:pt x="133" y="261"/>
                            </a:lnTo>
                            <a:lnTo>
                              <a:pt x="139" y="259"/>
                            </a:lnTo>
                            <a:lnTo>
                              <a:pt x="143" y="256"/>
                            </a:lnTo>
                            <a:lnTo>
                              <a:pt x="148" y="254"/>
                            </a:lnTo>
                            <a:lnTo>
                              <a:pt x="152" y="251"/>
                            </a:lnTo>
                            <a:lnTo>
                              <a:pt x="158" y="248"/>
                            </a:lnTo>
                            <a:lnTo>
                              <a:pt x="162" y="246"/>
                            </a:lnTo>
                            <a:lnTo>
                              <a:pt x="166" y="243"/>
                            </a:lnTo>
                            <a:lnTo>
                              <a:pt x="170" y="240"/>
                            </a:lnTo>
                            <a:lnTo>
                              <a:pt x="173" y="238"/>
                            </a:lnTo>
                            <a:lnTo>
                              <a:pt x="176" y="235"/>
                            </a:lnTo>
                            <a:lnTo>
                              <a:pt x="180" y="231"/>
                            </a:lnTo>
                            <a:lnTo>
                              <a:pt x="182" y="229"/>
                            </a:lnTo>
                            <a:lnTo>
                              <a:pt x="185" y="226"/>
                            </a:lnTo>
                            <a:lnTo>
                              <a:pt x="189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199" y="216"/>
                            </a:lnTo>
                            <a:lnTo>
                              <a:pt x="201" y="214"/>
                            </a:lnTo>
                            <a:lnTo>
                              <a:pt x="206" y="211"/>
                            </a:lnTo>
                            <a:lnTo>
                              <a:pt x="210" y="208"/>
                            </a:lnTo>
                            <a:lnTo>
                              <a:pt x="212" y="205"/>
                            </a:lnTo>
                            <a:lnTo>
                              <a:pt x="212" y="207"/>
                            </a:lnTo>
                            <a:lnTo>
                              <a:pt x="211" y="210"/>
                            </a:lnTo>
                            <a:lnTo>
                              <a:pt x="210" y="214"/>
                            </a:lnTo>
                            <a:lnTo>
                              <a:pt x="207" y="218"/>
                            </a:lnTo>
                            <a:lnTo>
                              <a:pt x="204" y="222"/>
                            </a:lnTo>
                            <a:lnTo>
                              <a:pt x="203" y="226"/>
                            </a:lnTo>
                            <a:lnTo>
                              <a:pt x="200" y="229"/>
                            </a:lnTo>
                            <a:lnTo>
                              <a:pt x="197" y="232"/>
                            </a:lnTo>
                            <a:lnTo>
                              <a:pt x="195" y="235"/>
                            </a:lnTo>
                            <a:lnTo>
                              <a:pt x="192" y="239"/>
                            </a:lnTo>
                            <a:lnTo>
                              <a:pt x="188" y="243"/>
                            </a:lnTo>
                            <a:lnTo>
                              <a:pt x="185" y="247"/>
                            </a:lnTo>
                            <a:lnTo>
                              <a:pt x="181" y="250"/>
                            </a:lnTo>
                            <a:lnTo>
                              <a:pt x="178" y="252"/>
                            </a:lnTo>
                            <a:lnTo>
                              <a:pt x="174" y="255"/>
                            </a:lnTo>
                            <a:lnTo>
                              <a:pt x="171" y="259"/>
                            </a:lnTo>
                            <a:lnTo>
                              <a:pt x="167" y="262"/>
                            </a:lnTo>
                            <a:lnTo>
                              <a:pt x="163" y="265"/>
                            </a:lnTo>
                            <a:lnTo>
                              <a:pt x="161" y="268"/>
                            </a:lnTo>
                            <a:lnTo>
                              <a:pt x="158" y="272"/>
                            </a:lnTo>
                            <a:lnTo>
                              <a:pt x="155" y="276"/>
                            </a:lnTo>
                            <a:lnTo>
                              <a:pt x="154" y="279"/>
                            </a:lnTo>
                            <a:lnTo>
                              <a:pt x="152" y="283"/>
                            </a:lnTo>
                            <a:lnTo>
                              <a:pt x="151" y="286"/>
                            </a:lnTo>
                            <a:lnTo>
                              <a:pt x="150" y="289"/>
                            </a:lnTo>
                            <a:lnTo>
                              <a:pt x="148" y="292"/>
                            </a:lnTo>
                            <a:lnTo>
                              <a:pt x="147" y="296"/>
                            </a:lnTo>
                            <a:lnTo>
                              <a:pt x="147" y="299"/>
                            </a:lnTo>
                            <a:lnTo>
                              <a:pt x="146" y="304"/>
                            </a:lnTo>
                            <a:lnTo>
                              <a:pt x="144" y="307"/>
                            </a:lnTo>
                            <a:lnTo>
                              <a:pt x="143" y="310"/>
                            </a:lnTo>
                            <a:lnTo>
                              <a:pt x="141" y="313"/>
                            </a:lnTo>
                            <a:lnTo>
                              <a:pt x="139" y="316"/>
                            </a:lnTo>
                            <a:lnTo>
                              <a:pt x="136" y="319"/>
                            </a:lnTo>
                            <a:lnTo>
                              <a:pt x="133" y="322"/>
                            </a:lnTo>
                            <a:lnTo>
                              <a:pt x="132" y="325"/>
                            </a:lnTo>
                            <a:lnTo>
                              <a:pt x="129" y="328"/>
                            </a:lnTo>
                            <a:lnTo>
                              <a:pt x="128" y="330"/>
                            </a:lnTo>
                            <a:lnTo>
                              <a:pt x="125" y="333"/>
                            </a:lnTo>
                            <a:lnTo>
                              <a:pt x="122" y="335"/>
                            </a:lnTo>
                            <a:lnTo>
                              <a:pt x="121" y="338"/>
                            </a:lnTo>
                            <a:lnTo>
                              <a:pt x="124" y="334"/>
                            </a:lnTo>
                            <a:lnTo>
                              <a:pt x="126" y="330"/>
                            </a:lnTo>
                            <a:lnTo>
                              <a:pt x="131" y="327"/>
                            </a:lnTo>
                            <a:lnTo>
                              <a:pt x="133" y="324"/>
                            </a:lnTo>
                            <a:lnTo>
                              <a:pt x="137" y="320"/>
                            </a:lnTo>
                            <a:lnTo>
                              <a:pt x="139" y="317"/>
                            </a:lnTo>
                            <a:lnTo>
                              <a:pt x="143" y="313"/>
                            </a:lnTo>
                            <a:lnTo>
                              <a:pt x="146" y="309"/>
                            </a:lnTo>
                            <a:lnTo>
                              <a:pt x="148" y="305"/>
                            </a:lnTo>
                            <a:lnTo>
                              <a:pt x="151" y="300"/>
                            </a:lnTo>
                            <a:lnTo>
                              <a:pt x="154" y="296"/>
                            </a:lnTo>
                            <a:lnTo>
                              <a:pt x="156" y="292"/>
                            </a:lnTo>
                            <a:lnTo>
                              <a:pt x="158" y="288"/>
                            </a:lnTo>
                            <a:lnTo>
                              <a:pt x="159" y="284"/>
                            </a:lnTo>
                            <a:lnTo>
                              <a:pt x="161" y="280"/>
                            </a:lnTo>
                            <a:lnTo>
                              <a:pt x="162" y="277"/>
                            </a:lnTo>
                            <a:lnTo>
                              <a:pt x="163" y="273"/>
                            </a:lnTo>
                            <a:lnTo>
                              <a:pt x="165" y="268"/>
                            </a:lnTo>
                            <a:lnTo>
                              <a:pt x="166" y="265"/>
                            </a:lnTo>
                            <a:lnTo>
                              <a:pt x="169" y="262"/>
                            </a:lnTo>
                            <a:lnTo>
                              <a:pt x="171" y="258"/>
                            </a:lnTo>
                            <a:lnTo>
                              <a:pt x="173" y="255"/>
                            </a:lnTo>
                            <a:lnTo>
                              <a:pt x="176" y="251"/>
                            </a:lnTo>
                            <a:lnTo>
                              <a:pt x="178" y="248"/>
                            </a:lnTo>
                            <a:lnTo>
                              <a:pt x="181" y="245"/>
                            </a:lnTo>
                            <a:lnTo>
                              <a:pt x="184" y="241"/>
                            </a:lnTo>
                            <a:lnTo>
                              <a:pt x="188" y="238"/>
                            </a:lnTo>
                            <a:lnTo>
                              <a:pt x="191" y="235"/>
                            </a:lnTo>
                            <a:lnTo>
                              <a:pt x="193" y="231"/>
                            </a:lnTo>
                            <a:lnTo>
                              <a:pt x="197" y="228"/>
                            </a:lnTo>
                            <a:lnTo>
                              <a:pt x="200" y="226"/>
                            </a:lnTo>
                            <a:lnTo>
                              <a:pt x="204" y="222"/>
                            </a:lnTo>
                            <a:lnTo>
                              <a:pt x="207" y="219"/>
                            </a:lnTo>
                            <a:lnTo>
                              <a:pt x="210" y="217"/>
                            </a:lnTo>
                            <a:lnTo>
                              <a:pt x="214" y="214"/>
                            </a:lnTo>
                            <a:lnTo>
                              <a:pt x="217" y="210"/>
                            </a:lnTo>
                            <a:lnTo>
                              <a:pt x="219" y="207"/>
                            </a:lnTo>
                            <a:lnTo>
                              <a:pt x="222" y="204"/>
                            </a:lnTo>
                            <a:lnTo>
                              <a:pt x="223" y="201"/>
                            </a:lnTo>
                            <a:lnTo>
                              <a:pt x="225" y="198"/>
                            </a:lnTo>
                            <a:lnTo>
                              <a:pt x="227" y="194"/>
                            </a:lnTo>
                            <a:lnTo>
                              <a:pt x="227" y="191"/>
                            </a:lnTo>
                            <a:lnTo>
                              <a:pt x="229" y="189"/>
                            </a:lnTo>
                            <a:lnTo>
                              <a:pt x="229" y="193"/>
                            </a:lnTo>
                            <a:lnTo>
                              <a:pt x="229" y="197"/>
                            </a:lnTo>
                            <a:lnTo>
                              <a:pt x="227" y="201"/>
                            </a:lnTo>
                            <a:lnTo>
                              <a:pt x="226" y="205"/>
                            </a:lnTo>
                            <a:lnTo>
                              <a:pt x="226" y="210"/>
                            </a:lnTo>
                            <a:lnTo>
                              <a:pt x="225" y="214"/>
                            </a:lnTo>
                            <a:lnTo>
                              <a:pt x="225" y="218"/>
                            </a:lnTo>
                            <a:lnTo>
                              <a:pt x="223" y="222"/>
                            </a:lnTo>
                            <a:lnTo>
                              <a:pt x="223" y="226"/>
                            </a:lnTo>
                            <a:lnTo>
                              <a:pt x="223" y="231"/>
                            </a:lnTo>
                            <a:lnTo>
                              <a:pt x="222" y="235"/>
                            </a:lnTo>
                            <a:lnTo>
                              <a:pt x="222" y="238"/>
                            </a:lnTo>
                            <a:lnTo>
                              <a:pt x="221" y="243"/>
                            </a:lnTo>
                            <a:lnTo>
                              <a:pt x="219" y="247"/>
                            </a:lnTo>
                            <a:lnTo>
                              <a:pt x="218" y="251"/>
                            </a:lnTo>
                            <a:lnTo>
                              <a:pt x="217" y="254"/>
                            </a:lnTo>
                            <a:lnTo>
                              <a:pt x="215" y="258"/>
                            </a:lnTo>
                            <a:lnTo>
                              <a:pt x="212" y="261"/>
                            </a:lnTo>
                            <a:lnTo>
                              <a:pt x="210" y="266"/>
                            </a:lnTo>
                            <a:lnTo>
                              <a:pt x="208" y="270"/>
                            </a:lnTo>
                            <a:lnTo>
                              <a:pt x="207" y="273"/>
                            </a:lnTo>
                            <a:lnTo>
                              <a:pt x="206" y="277"/>
                            </a:lnTo>
                            <a:lnTo>
                              <a:pt x="204" y="281"/>
                            </a:lnTo>
                            <a:lnTo>
                              <a:pt x="203" y="285"/>
                            </a:lnTo>
                            <a:lnTo>
                              <a:pt x="201" y="288"/>
                            </a:lnTo>
                            <a:lnTo>
                              <a:pt x="200" y="292"/>
                            </a:lnTo>
                            <a:lnTo>
                              <a:pt x="197" y="296"/>
                            </a:lnTo>
                            <a:lnTo>
                              <a:pt x="196" y="299"/>
                            </a:lnTo>
                            <a:lnTo>
                              <a:pt x="195" y="302"/>
                            </a:lnTo>
                            <a:lnTo>
                              <a:pt x="193" y="305"/>
                            </a:lnTo>
                            <a:lnTo>
                              <a:pt x="192" y="308"/>
                            </a:lnTo>
                            <a:lnTo>
                              <a:pt x="191" y="311"/>
                            </a:lnTo>
                            <a:lnTo>
                              <a:pt x="191" y="313"/>
                            </a:lnTo>
                            <a:lnTo>
                              <a:pt x="191" y="316"/>
                            </a:lnTo>
                            <a:lnTo>
                              <a:pt x="192" y="314"/>
                            </a:lnTo>
                            <a:lnTo>
                              <a:pt x="193" y="311"/>
                            </a:lnTo>
                            <a:lnTo>
                              <a:pt x="196" y="308"/>
                            </a:lnTo>
                            <a:lnTo>
                              <a:pt x="199" y="304"/>
                            </a:lnTo>
                            <a:lnTo>
                              <a:pt x="201" y="300"/>
                            </a:lnTo>
                            <a:lnTo>
                              <a:pt x="203" y="296"/>
                            </a:lnTo>
                            <a:lnTo>
                              <a:pt x="206" y="292"/>
                            </a:lnTo>
                            <a:lnTo>
                              <a:pt x="208" y="287"/>
                            </a:lnTo>
                            <a:lnTo>
                              <a:pt x="211" y="280"/>
                            </a:lnTo>
                            <a:lnTo>
                              <a:pt x="214" y="276"/>
                            </a:lnTo>
                            <a:lnTo>
                              <a:pt x="217" y="272"/>
                            </a:lnTo>
                            <a:lnTo>
                              <a:pt x="218" y="267"/>
                            </a:lnTo>
                            <a:lnTo>
                              <a:pt x="219" y="263"/>
                            </a:lnTo>
                            <a:lnTo>
                              <a:pt x="222" y="259"/>
                            </a:lnTo>
                            <a:lnTo>
                              <a:pt x="223" y="256"/>
                            </a:lnTo>
                            <a:lnTo>
                              <a:pt x="225" y="252"/>
                            </a:lnTo>
                            <a:lnTo>
                              <a:pt x="227" y="247"/>
                            </a:lnTo>
                            <a:lnTo>
                              <a:pt x="229" y="243"/>
                            </a:lnTo>
                            <a:lnTo>
                              <a:pt x="230" y="239"/>
                            </a:lnTo>
                            <a:lnTo>
                              <a:pt x="232" y="236"/>
                            </a:lnTo>
                            <a:lnTo>
                              <a:pt x="233" y="232"/>
                            </a:lnTo>
                            <a:lnTo>
                              <a:pt x="233" y="229"/>
                            </a:lnTo>
                            <a:lnTo>
                              <a:pt x="234" y="225"/>
                            </a:lnTo>
                            <a:lnTo>
                              <a:pt x="236" y="222"/>
                            </a:lnTo>
                            <a:lnTo>
                              <a:pt x="236" y="218"/>
                            </a:lnTo>
                            <a:lnTo>
                              <a:pt x="236" y="214"/>
                            </a:lnTo>
                            <a:lnTo>
                              <a:pt x="236" y="211"/>
                            </a:lnTo>
                            <a:lnTo>
                              <a:pt x="237" y="208"/>
                            </a:lnTo>
                            <a:lnTo>
                              <a:pt x="237" y="204"/>
                            </a:lnTo>
                            <a:lnTo>
                              <a:pt x="237" y="201"/>
                            </a:lnTo>
                            <a:lnTo>
                              <a:pt x="237" y="198"/>
                            </a:lnTo>
                            <a:lnTo>
                              <a:pt x="237" y="195"/>
                            </a:lnTo>
                            <a:lnTo>
                              <a:pt x="237" y="193"/>
                            </a:lnTo>
                            <a:lnTo>
                              <a:pt x="234" y="191"/>
                            </a:lnTo>
                            <a:lnTo>
                              <a:pt x="233" y="195"/>
                            </a:lnTo>
                            <a:lnTo>
                              <a:pt x="232" y="199"/>
                            </a:lnTo>
                            <a:lnTo>
                              <a:pt x="232" y="204"/>
                            </a:lnTo>
                            <a:lnTo>
                              <a:pt x="232" y="208"/>
                            </a:lnTo>
                            <a:lnTo>
                              <a:pt x="232" y="213"/>
                            </a:lnTo>
                            <a:lnTo>
                              <a:pt x="233" y="216"/>
                            </a:lnTo>
                            <a:lnTo>
                              <a:pt x="233" y="220"/>
                            </a:lnTo>
                            <a:lnTo>
                              <a:pt x="234" y="224"/>
                            </a:lnTo>
                            <a:lnTo>
                              <a:pt x="234" y="228"/>
                            </a:lnTo>
                            <a:lnTo>
                              <a:pt x="236" y="232"/>
                            </a:lnTo>
                            <a:lnTo>
                              <a:pt x="238" y="237"/>
                            </a:lnTo>
                            <a:lnTo>
                              <a:pt x="243" y="241"/>
                            </a:lnTo>
                            <a:lnTo>
                              <a:pt x="247" y="245"/>
                            </a:lnTo>
                            <a:lnTo>
                              <a:pt x="251" y="248"/>
                            </a:lnTo>
                            <a:lnTo>
                              <a:pt x="256" y="251"/>
                            </a:lnTo>
                            <a:lnTo>
                              <a:pt x="260" y="255"/>
                            </a:lnTo>
                            <a:lnTo>
                              <a:pt x="264" y="258"/>
                            </a:lnTo>
                            <a:lnTo>
                              <a:pt x="267" y="262"/>
                            </a:lnTo>
                            <a:lnTo>
                              <a:pt x="271" y="266"/>
                            </a:lnTo>
                            <a:lnTo>
                              <a:pt x="273" y="270"/>
                            </a:lnTo>
                            <a:lnTo>
                              <a:pt x="275" y="274"/>
                            </a:lnTo>
                            <a:lnTo>
                              <a:pt x="277" y="278"/>
                            </a:lnTo>
                            <a:lnTo>
                              <a:pt x="278" y="282"/>
                            </a:lnTo>
                            <a:lnTo>
                              <a:pt x="279" y="285"/>
                            </a:lnTo>
                            <a:lnTo>
                              <a:pt x="281" y="288"/>
                            </a:lnTo>
                            <a:lnTo>
                              <a:pt x="282" y="291"/>
                            </a:lnTo>
                            <a:lnTo>
                              <a:pt x="282" y="293"/>
                            </a:lnTo>
                            <a:lnTo>
                              <a:pt x="282" y="288"/>
                            </a:lnTo>
                            <a:lnTo>
                              <a:pt x="282" y="285"/>
                            </a:lnTo>
                            <a:lnTo>
                              <a:pt x="282" y="280"/>
                            </a:lnTo>
                            <a:lnTo>
                              <a:pt x="282" y="276"/>
                            </a:lnTo>
                            <a:lnTo>
                              <a:pt x="281" y="272"/>
                            </a:lnTo>
                            <a:lnTo>
                              <a:pt x="281" y="267"/>
                            </a:lnTo>
                            <a:lnTo>
                              <a:pt x="281" y="263"/>
                            </a:lnTo>
                            <a:lnTo>
                              <a:pt x="281" y="259"/>
                            </a:lnTo>
                            <a:lnTo>
                              <a:pt x="281" y="255"/>
                            </a:lnTo>
                            <a:lnTo>
                              <a:pt x="281" y="251"/>
                            </a:lnTo>
                            <a:lnTo>
                              <a:pt x="279" y="247"/>
                            </a:lnTo>
                            <a:lnTo>
                              <a:pt x="279" y="243"/>
                            </a:lnTo>
                            <a:lnTo>
                              <a:pt x="278" y="240"/>
                            </a:lnTo>
                            <a:lnTo>
                              <a:pt x="277" y="238"/>
                            </a:lnTo>
                            <a:lnTo>
                              <a:pt x="275" y="233"/>
                            </a:lnTo>
                            <a:lnTo>
                              <a:pt x="273" y="230"/>
                            </a:lnTo>
                            <a:lnTo>
                              <a:pt x="271" y="226"/>
                            </a:lnTo>
                            <a:lnTo>
                              <a:pt x="268" y="222"/>
                            </a:lnTo>
                            <a:lnTo>
                              <a:pt x="264" y="218"/>
                            </a:lnTo>
                            <a:lnTo>
                              <a:pt x="263" y="215"/>
                            </a:lnTo>
                            <a:lnTo>
                              <a:pt x="260" y="211"/>
                            </a:lnTo>
                            <a:lnTo>
                              <a:pt x="256" y="207"/>
                            </a:lnTo>
                            <a:lnTo>
                              <a:pt x="253" y="203"/>
                            </a:lnTo>
                            <a:lnTo>
                              <a:pt x="251" y="199"/>
                            </a:lnTo>
                            <a:lnTo>
                              <a:pt x="248" y="196"/>
                            </a:lnTo>
                            <a:lnTo>
                              <a:pt x="245" y="193"/>
                            </a:lnTo>
                            <a:lnTo>
                              <a:pt x="244" y="190"/>
                            </a:lnTo>
                            <a:lnTo>
                              <a:pt x="241" y="187"/>
                            </a:lnTo>
                            <a:lnTo>
                              <a:pt x="241" y="189"/>
                            </a:lnTo>
                            <a:lnTo>
                              <a:pt x="243" y="193"/>
                            </a:lnTo>
                            <a:lnTo>
                              <a:pt x="247" y="197"/>
                            </a:lnTo>
                            <a:lnTo>
                              <a:pt x="251" y="201"/>
                            </a:lnTo>
                            <a:lnTo>
                              <a:pt x="255" y="205"/>
                            </a:lnTo>
                            <a:lnTo>
                              <a:pt x="259" y="209"/>
                            </a:lnTo>
                            <a:lnTo>
                              <a:pt x="262" y="213"/>
                            </a:lnTo>
                            <a:lnTo>
                              <a:pt x="266" y="217"/>
                            </a:lnTo>
                            <a:lnTo>
                              <a:pt x="270" y="221"/>
                            </a:lnTo>
                            <a:lnTo>
                              <a:pt x="274" y="225"/>
                            </a:lnTo>
                            <a:lnTo>
                              <a:pt x="278" y="229"/>
                            </a:lnTo>
                            <a:lnTo>
                              <a:pt x="281" y="231"/>
                            </a:lnTo>
                            <a:lnTo>
                              <a:pt x="285" y="235"/>
                            </a:lnTo>
                            <a:lnTo>
                              <a:pt x="289" y="238"/>
                            </a:lnTo>
                            <a:lnTo>
                              <a:pt x="292" y="243"/>
                            </a:lnTo>
                            <a:lnTo>
                              <a:pt x="296" y="247"/>
                            </a:lnTo>
                            <a:lnTo>
                              <a:pt x="299" y="251"/>
                            </a:lnTo>
                            <a:lnTo>
                              <a:pt x="301" y="255"/>
                            </a:lnTo>
                            <a:lnTo>
                              <a:pt x="304" y="259"/>
                            </a:lnTo>
                            <a:lnTo>
                              <a:pt x="307" y="262"/>
                            </a:lnTo>
                            <a:lnTo>
                              <a:pt x="308" y="266"/>
                            </a:lnTo>
                            <a:lnTo>
                              <a:pt x="311" y="270"/>
                            </a:lnTo>
                            <a:lnTo>
                              <a:pt x="314" y="273"/>
                            </a:lnTo>
                            <a:lnTo>
                              <a:pt x="314" y="271"/>
                            </a:lnTo>
                            <a:lnTo>
                              <a:pt x="311" y="267"/>
                            </a:lnTo>
                            <a:lnTo>
                              <a:pt x="308" y="263"/>
                            </a:lnTo>
                            <a:lnTo>
                              <a:pt x="307" y="260"/>
                            </a:lnTo>
                            <a:lnTo>
                              <a:pt x="304" y="256"/>
                            </a:lnTo>
                            <a:lnTo>
                              <a:pt x="300" y="252"/>
                            </a:lnTo>
                            <a:lnTo>
                              <a:pt x="297" y="248"/>
                            </a:lnTo>
                            <a:lnTo>
                              <a:pt x="294" y="244"/>
                            </a:lnTo>
                            <a:lnTo>
                              <a:pt x="292" y="240"/>
                            </a:lnTo>
                            <a:lnTo>
                              <a:pt x="289" y="237"/>
                            </a:lnTo>
                            <a:lnTo>
                              <a:pt x="285" y="233"/>
                            </a:lnTo>
                            <a:lnTo>
                              <a:pt x="281" y="229"/>
                            </a:lnTo>
                            <a:lnTo>
                              <a:pt x="277" y="225"/>
                            </a:lnTo>
                            <a:lnTo>
                              <a:pt x="274" y="221"/>
                            </a:lnTo>
                            <a:lnTo>
                              <a:pt x="270" y="218"/>
                            </a:lnTo>
                            <a:lnTo>
                              <a:pt x="267" y="214"/>
                            </a:lnTo>
                            <a:lnTo>
                              <a:pt x="263" y="211"/>
                            </a:lnTo>
                            <a:lnTo>
                              <a:pt x="260" y="208"/>
                            </a:lnTo>
                            <a:lnTo>
                              <a:pt x="259" y="205"/>
                            </a:lnTo>
                            <a:lnTo>
                              <a:pt x="256" y="201"/>
                            </a:lnTo>
                            <a:lnTo>
                              <a:pt x="255" y="198"/>
                            </a:lnTo>
                            <a:lnTo>
                              <a:pt x="253" y="195"/>
                            </a:lnTo>
                            <a:lnTo>
                              <a:pt x="253" y="191"/>
                            </a:lnTo>
                            <a:lnTo>
                              <a:pt x="253" y="189"/>
                            </a:lnTo>
                            <a:lnTo>
                              <a:pt x="253" y="186"/>
                            </a:lnTo>
                            <a:lnTo>
                              <a:pt x="259" y="184"/>
                            </a:lnTo>
                            <a:lnTo>
                              <a:pt x="264" y="184"/>
                            </a:lnTo>
                            <a:lnTo>
                              <a:pt x="270" y="184"/>
                            </a:lnTo>
                            <a:lnTo>
                              <a:pt x="275" y="185"/>
                            </a:lnTo>
                            <a:lnTo>
                              <a:pt x="282" y="185"/>
                            </a:lnTo>
                            <a:lnTo>
                              <a:pt x="286" y="186"/>
                            </a:lnTo>
                            <a:lnTo>
                              <a:pt x="292" y="188"/>
                            </a:lnTo>
                            <a:lnTo>
                              <a:pt x="299" y="190"/>
                            </a:lnTo>
                            <a:lnTo>
                              <a:pt x="304" y="193"/>
                            </a:lnTo>
                            <a:lnTo>
                              <a:pt x="309" y="195"/>
                            </a:lnTo>
                            <a:lnTo>
                              <a:pt x="315" y="198"/>
                            </a:lnTo>
                            <a:lnTo>
                              <a:pt x="320" y="200"/>
                            </a:lnTo>
                            <a:lnTo>
                              <a:pt x="326" y="202"/>
                            </a:lnTo>
                            <a:lnTo>
                              <a:pt x="331" y="205"/>
                            </a:lnTo>
                            <a:lnTo>
                              <a:pt x="335" y="209"/>
                            </a:lnTo>
                            <a:lnTo>
                              <a:pt x="339" y="212"/>
                            </a:lnTo>
                            <a:lnTo>
                              <a:pt x="344" y="215"/>
                            </a:lnTo>
                            <a:lnTo>
                              <a:pt x="348" y="219"/>
                            </a:lnTo>
                            <a:lnTo>
                              <a:pt x="352" y="222"/>
                            </a:lnTo>
                            <a:lnTo>
                              <a:pt x="356" y="226"/>
                            </a:lnTo>
                            <a:lnTo>
                              <a:pt x="360" y="230"/>
                            </a:lnTo>
                            <a:lnTo>
                              <a:pt x="364" y="233"/>
                            </a:lnTo>
                            <a:lnTo>
                              <a:pt x="368" y="236"/>
                            </a:lnTo>
                            <a:lnTo>
                              <a:pt x="372" y="240"/>
                            </a:lnTo>
                            <a:lnTo>
                              <a:pt x="378" y="245"/>
                            </a:lnTo>
                            <a:lnTo>
                              <a:pt x="383" y="248"/>
                            </a:lnTo>
                            <a:lnTo>
                              <a:pt x="387" y="251"/>
                            </a:lnTo>
                            <a:lnTo>
                              <a:pt x="393" y="255"/>
                            </a:lnTo>
                            <a:lnTo>
                              <a:pt x="395" y="258"/>
                            </a:lnTo>
                            <a:lnTo>
                              <a:pt x="401" y="261"/>
                            </a:lnTo>
                            <a:lnTo>
                              <a:pt x="405" y="263"/>
                            </a:lnTo>
                            <a:lnTo>
                              <a:pt x="410" y="267"/>
                            </a:lnTo>
                            <a:lnTo>
                              <a:pt x="416" y="269"/>
                            </a:lnTo>
                            <a:lnTo>
                              <a:pt x="419" y="271"/>
                            </a:lnTo>
                            <a:lnTo>
                              <a:pt x="423" y="273"/>
                            </a:lnTo>
                            <a:lnTo>
                              <a:pt x="417" y="275"/>
                            </a:lnTo>
                            <a:lnTo>
                              <a:pt x="412" y="273"/>
                            </a:lnTo>
                            <a:lnTo>
                              <a:pt x="405" y="272"/>
                            </a:lnTo>
                            <a:lnTo>
                              <a:pt x="401" y="269"/>
                            </a:lnTo>
                            <a:lnTo>
                              <a:pt x="395" y="267"/>
                            </a:lnTo>
                            <a:lnTo>
                              <a:pt x="390" y="264"/>
                            </a:lnTo>
                            <a:lnTo>
                              <a:pt x="384" y="261"/>
                            </a:lnTo>
                            <a:lnTo>
                              <a:pt x="379" y="258"/>
                            </a:lnTo>
                            <a:lnTo>
                              <a:pt x="374" y="255"/>
                            </a:lnTo>
                            <a:lnTo>
                              <a:pt x="368" y="251"/>
                            </a:lnTo>
                            <a:lnTo>
                              <a:pt x="363" y="248"/>
                            </a:lnTo>
                            <a:lnTo>
                              <a:pt x="359" y="245"/>
                            </a:lnTo>
                            <a:lnTo>
                              <a:pt x="353" y="242"/>
                            </a:lnTo>
                            <a:lnTo>
                              <a:pt x="348" y="238"/>
                            </a:lnTo>
                            <a:lnTo>
                              <a:pt x="342" y="235"/>
                            </a:lnTo>
                            <a:lnTo>
                              <a:pt x="337" y="233"/>
                            </a:lnTo>
                            <a:lnTo>
                              <a:pt x="333" y="230"/>
                            </a:lnTo>
                            <a:lnTo>
                              <a:pt x="326" y="227"/>
                            </a:lnTo>
                            <a:lnTo>
                              <a:pt x="320" y="224"/>
                            </a:lnTo>
                            <a:lnTo>
                              <a:pt x="315" y="222"/>
                            </a:lnTo>
                            <a:lnTo>
                              <a:pt x="311" y="218"/>
                            </a:lnTo>
                            <a:lnTo>
                              <a:pt x="304" y="216"/>
                            </a:lnTo>
                            <a:lnTo>
                              <a:pt x="300" y="214"/>
                            </a:lnTo>
                            <a:lnTo>
                              <a:pt x="297" y="211"/>
                            </a:lnTo>
                            <a:lnTo>
                              <a:pt x="292" y="209"/>
                            </a:lnTo>
                            <a:lnTo>
                              <a:pt x="288" y="206"/>
                            </a:lnTo>
                            <a:lnTo>
                              <a:pt x="282" y="204"/>
                            </a:lnTo>
                            <a:lnTo>
                              <a:pt x="278" y="201"/>
                            </a:lnTo>
                            <a:lnTo>
                              <a:pt x="274" y="199"/>
                            </a:lnTo>
                            <a:lnTo>
                              <a:pt x="270" y="198"/>
                            </a:lnTo>
                            <a:lnTo>
                              <a:pt x="266" y="195"/>
                            </a:lnTo>
                            <a:lnTo>
                              <a:pt x="262" y="193"/>
                            </a:lnTo>
                            <a:lnTo>
                              <a:pt x="259" y="191"/>
                            </a:lnTo>
                            <a:lnTo>
                              <a:pt x="266" y="193"/>
                            </a:lnTo>
                            <a:lnTo>
                              <a:pt x="273" y="195"/>
                            </a:lnTo>
                            <a:lnTo>
                              <a:pt x="279" y="196"/>
                            </a:lnTo>
                            <a:lnTo>
                              <a:pt x="286" y="198"/>
                            </a:lnTo>
                            <a:lnTo>
                              <a:pt x="293" y="199"/>
                            </a:lnTo>
                            <a:lnTo>
                              <a:pt x="300" y="200"/>
                            </a:lnTo>
                            <a:lnTo>
                              <a:pt x="309" y="201"/>
                            </a:lnTo>
                            <a:lnTo>
                              <a:pt x="316" y="203"/>
                            </a:lnTo>
                            <a:lnTo>
                              <a:pt x="324" y="204"/>
                            </a:lnTo>
                            <a:lnTo>
                              <a:pt x="334" y="206"/>
                            </a:lnTo>
                            <a:lnTo>
                              <a:pt x="341" y="207"/>
                            </a:lnTo>
                            <a:lnTo>
                              <a:pt x="348" y="209"/>
                            </a:lnTo>
                            <a:lnTo>
                              <a:pt x="371" y="217"/>
                            </a:lnTo>
                            <a:lnTo>
                              <a:pt x="376" y="220"/>
                            </a:lnTo>
                            <a:lnTo>
                              <a:pt x="382" y="223"/>
                            </a:lnTo>
                            <a:lnTo>
                              <a:pt x="387" y="226"/>
                            </a:lnTo>
                            <a:lnTo>
                              <a:pt x="393" y="230"/>
                            </a:lnTo>
                            <a:lnTo>
                              <a:pt x="397" y="233"/>
                            </a:lnTo>
                            <a:lnTo>
                              <a:pt x="402" y="237"/>
                            </a:lnTo>
                            <a:lnTo>
                              <a:pt x="406" y="240"/>
                            </a:lnTo>
                            <a:lnTo>
                              <a:pt x="412" y="244"/>
                            </a:lnTo>
                            <a:lnTo>
                              <a:pt x="416" y="247"/>
                            </a:lnTo>
                            <a:lnTo>
                              <a:pt x="421" y="250"/>
                            </a:lnTo>
                            <a:lnTo>
                              <a:pt x="425" y="254"/>
                            </a:lnTo>
                            <a:lnTo>
                              <a:pt x="429" y="257"/>
                            </a:lnTo>
                            <a:lnTo>
                              <a:pt x="435" y="260"/>
                            </a:lnTo>
                            <a:lnTo>
                              <a:pt x="439" y="263"/>
                            </a:lnTo>
                            <a:lnTo>
                              <a:pt x="443" y="267"/>
                            </a:lnTo>
                            <a:lnTo>
                              <a:pt x="449" y="272"/>
                            </a:lnTo>
                            <a:lnTo>
                              <a:pt x="453" y="275"/>
                            </a:lnTo>
                            <a:lnTo>
                              <a:pt x="454" y="277"/>
                            </a:lnTo>
                            <a:lnTo>
                              <a:pt x="457" y="279"/>
                            </a:lnTo>
                            <a:lnTo>
                              <a:pt x="453" y="279"/>
                            </a:lnTo>
                            <a:lnTo>
                              <a:pt x="447" y="277"/>
                            </a:lnTo>
                            <a:lnTo>
                              <a:pt x="442" y="275"/>
                            </a:lnTo>
                            <a:lnTo>
                              <a:pt x="436" y="273"/>
                            </a:lnTo>
                            <a:lnTo>
                              <a:pt x="429" y="271"/>
                            </a:lnTo>
                            <a:lnTo>
                              <a:pt x="424" y="269"/>
                            </a:lnTo>
                            <a:lnTo>
                              <a:pt x="417" y="267"/>
                            </a:lnTo>
                            <a:lnTo>
                              <a:pt x="410" y="264"/>
                            </a:lnTo>
                            <a:lnTo>
                              <a:pt x="405" y="262"/>
                            </a:lnTo>
                            <a:lnTo>
                              <a:pt x="398" y="259"/>
                            </a:lnTo>
                            <a:lnTo>
                              <a:pt x="393" y="256"/>
                            </a:lnTo>
                            <a:lnTo>
                              <a:pt x="383" y="251"/>
                            </a:lnTo>
                            <a:lnTo>
                              <a:pt x="378" y="248"/>
                            </a:lnTo>
                            <a:lnTo>
                              <a:pt x="372" y="244"/>
                            </a:lnTo>
                            <a:lnTo>
                              <a:pt x="368" y="241"/>
                            </a:lnTo>
                            <a:lnTo>
                              <a:pt x="363" y="238"/>
                            </a:lnTo>
                            <a:lnTo>
                              <a:pt x="359" y="235"/>
                            </a:lnTo>
                            <a:lnTo>
                              <a:pt x="353" y="232"/>
                            </a:lnTo>
                            <a:lnTo>
                              <a:pt x="349" y="230"/>
                            </a:lnTo>
                            <a:lnTo>
                              <a:pt x="344" y="228"/>
                            </a:lnTo>
                            <a:lnTo>
                              <a:pt x="338" y="226"/>
                            </a:lnTo>
                            <a:lnTo>
                              <a:pt x="333" y="224"/>
                            </a:lnTo>
                            <a:lnTo>
                              <a:pt x="327" y="222"/>
                            </a:lnTo>
                            <a:lnTo>
                              <a:pt x="320" y="220"/>
                            </a:lnTo>
                            <a:lnTo>
                              <a:pt x="315" y="218"/>
                            </a:lnTo>
                            <a:lnTo>
                              <a:pt x="311" y="216"/>
                            </a:lnTo>
                            <a:lnTo>
                              <a:pt x="305" y="214"/>
                            </a:lnTo>
                            <a:lnTo>
                              <a:pt x="300" y="212"/>
                            </a:lnTo>
                            <a:lnTo>
                              <a:pt x="294" y="210"/>
                            </a:lnTo>
                            <a:lnTo>
                              <a:pt x="288" y="205"/>
                            </a:lnTo>
                            <a:lnTo>
                              <a:pt x="284" y="203"/>
                            </a:lnTo>
                            <a:lnTo>
                              <a:pt x="279" y="200"/>
                            </a:lnTo>
                            <a:lnTo>
                              <a:pt x="275" y="198"/>
                            </a:lnTo>
                            <a:lnTo>
                              <a:pt x="274" y="195"/>
                            </a:lnTo>
                            <a:lnTo>
                              <a:pt x="273" y="192"/>
                            </a:lnTo>
                            <a:lnTo>
                              <a:pt x="281" y="190"/>
                            </a:lnTo>
                            <a:lnTo>
                              <a:pt x="289" y="191"/>
                            </a:lnTo>
                            <a:lnTo>
                              <a:pt x="296" y="192"/>
                            </a:lnTo>
                            <a:lnTo>
                              <a:pt x="303" y="193"/>
                            </a:lnTo>
                            <a:lnTo>
                              <a:pt x="309" y="196"/>
                            </a:lnTo>
                            <a:lnTo>
                              <a:pt x="315" y="198"/>
                            </a:lnTo>
                            <a:lnTo>
                              <a:pt x="320" y="201"/>
                            </a:lnTo>
                            <a:lnTo>
                              <a:pt x="327" y="204"/>
                            </a:lnTo>
                            <a:lnTo>
                              <a:pt x="334" y="207"/>
                            </a:lnTo>
                            <a:lnTo>
                              <a:pt x="342" y="212"/>
                            </a:lnTo>
                            <a:lnTo>
                              <a:pt x="349" y="214"/>
                            </a:lnTo>
                            <a:lnTo>
                              <a:pt x="356" y="218"/>
                            </a:lnTo>
                            <a:lnTo>
                              <a:pt x="361" y="220"/>
                            </a:lnTo>
                            <a:lnTo>
                              <a:pt x="367" y="223"/>
                            </a:lnTo>
                            <a:lnTo>
                              <a:pt x="372" y="226"/>
                            </a:lnTo>
                            <a:lnTo>
                              <a:pt x="376" y="229"/>
                            </a:lnTo>
                            <a:lnTo>
                              <a:pt x="382" y="232"/>
                            </a:lnTo>
                            <a:lnTo>
                              <a:pt x="387" y="235"/>
                            </a:lnTo>
                            <a:lnTo>
                              <a:pt x="391" y="238"/>
                            </a:lnTo>
                            <a:lnTo>
                              <a:pt x="397" y="241"/>
                            </a:lnTo>
                            <a:lnTo>
                              <a:pt x="401" y="243"/>
                            </a:lnTo>
                            <a:lnTo>
                              <a:pt x="406" y="246"/>
                            </a:lnTo>
                            <a:lnTo>
                              <a:pt x="413" y="249"/>
                            </a:lnTo>
                            <a:lnTo>
                              <a:pt x="419" y="251"/>
                            </a:lnTo>
                            <a:lnTo>
                              <a:pt x="424" y="252"/>
                            </a:lnTo>
                            <a:lnTo>
                              <a:pt x="431" y="254"/>
                            </a:lnTo>
                            <a:lnTo>
                              <a:pt x="438" y="255"/>
                            </a:lnTo>
                            <a:lnTo>
                              <a:pt x="442" y="255"/>
                            </a:lnTo>
                            <a:lnTo>
                              <a:pt x="449" y="255"/>
                            </a:lnTo>
                            <a:lnTo>
                              <a:pt x="454" y="256"/>
                            </a:lnTo>
                            <a:lnTo>
                              <a:pt x="461" y="257"/>
                            </a:lnTo>
                            <a:lnTo>
                              <a:pt x="466" y="258"/>
                            </a:lnTo>
                            <a:lnTo>
                              <a:pt x="470" y="259"/>
                            </a:lnTo>
                            <a:lnTo>
                              <a:pt x="470" y="261"/>
                            </a:lnTo>
                            <a:lnTo>
                              <a:pt x="464" y="263"/>
                            </a:lnTo>
                            <a:lnTo>
                              <a:pt x="457" y="263"/>
                            </a:lnTo>
                            <a:lnTo>
                              <a:pt x="451" y="263"/>
                            </a:lnTo>
                            <a:lnTo>
                              <a:pt x="444" y="263"/>
                            </a:lnTo>
                            <a:lnTo>
                              <a:pt x="439" y="263"/>
                            </a:lnTo>
                            <a:lnTo>
                              <a:pt x="432" y="262"/>
                            </a:lnTo>
                            <a:lnTo>
                              <a:pt x="425" y="260"/>
                            </a:lnTo>
                            <a:lnTo>
                              <a:pt x="419" y="259"/>
                            </a:lnTo>
                            <a:lnTo>
                              <a:pt x="412" y="257"/>
                            </a:lnTo>
                            <a:lnTo>
                              <a:pt x="406" y="255"/>
                            </a:lnTo>
                            <a:lnTo>
                              <a:pt x="399" y="253"/>
                            </a:lnTo>
                            <a:lnTo>
                              <a:pt x="393" y="251"/>
                            </a:lnTo>
                            <a:lnTo>
                              <a:pt x="387" y="247"/>
                            </a:lnTo>
                            <a:lnTo>
                              <a:pt x="382" y="245"/>
                            </a:lnTo>
                            <a:lnTo>
                              <a:pt x="375" y="242"/>
                            </a:lnTo>
                            <a:lnTo>
                              <a:pt x="369" y="239"/>
                            </a:lnTo>
                            <a:lnTo>
                              <a:pt x="364" y="237"/>
                            </a:lnTo>
                            <a:lnTo>
                              <a:pt x="356" y="232"/>
                            </a:lnTo>
                            <a:lnTo>
                              <a:pt x="352" y="230"/>
                            </a:lnTo>
                            <a:lnTo>
                              <a:pt x="346" y="226"/>
                            </a:lnTo>
                            <a:lnTo>
                              <a:pt x="339" y="224"/>
                            </a:lnTo>
                            <a:lnTo>
                              <a:pt x="334" y="221"/>
                            </a:lnTo>
                            <a:lnTo>
                              <a:pt x="327" y="218"/>
                            </a:lnTo>
                            <a:lnTo>
                              <a:pt x="322" y="217"/>
                            </a:lnTo>
                            <a:lnTo>
                              <a:pt x="316" y="215"/>
                            </a:lnTo>
                            <a:lnTo>
                              <a:pt x="309" y="213"/>
                            </a:lnTo>
                            <a:lnTo>
                              <a:pt x="303" y="211"/>
                            </a:lnTo>
                            <a:lnTo>
                              <a:pt x="297" y="210"/>
                            </a:lnTo>
                            <a:lnTo>
                              <a:pt x="290" y="208"/>
                            </a:lnTo>
                            <a:lnTo>
                              <a:pt x="284" y="206"/>
                            </a:lnTo>
                            <a:lnTo>
                              <a:pt x="277" y="205"/>
                            </a:lnTo>
                            <a:lnTo>
                              <a:pt x="270" y="203"/>
                            </a:lnTo>
                            <a:lnTo>
                              <a:pt x="264" y="202"/>
                            </a:lnTo>
                            <a:lnTo>
                              <a:pt x="258" y="201"/>
                            </a:lnTo>
                            <a:lnTo>
                              <a:pt x="252" y="199"/>
                            </a:lnTo>
                            <a:lnTo>
                              <a:pt x="248" y="198"/>
                            </a:lnTo>
                            <a:lnTo>
                              <a:pt x="243" y="197"/>
                            </a:lnTo>
                            <a:lnTo>
                              <a:pt x="236" y="195"/>
                            </a:lnTo>
                            <a:lnTo>
                              <a:pt x="230" y="193"/>
                            </a:lnTo>
                            <a:lnTo>
                              <a:pt x="225" y="192"/>
                            </a:lnTo>
                            <a:lnTo>
                              <a:pt x="219" y="191"/>
                            </a:lnTo>
                            <a:lnTo>
                              <a:pt x="218" y="189"/>
                            </a:lnTo>
                            <a:lnTo>
                              <a:pt x="218" y="187"/>
                            </a:lnTo>
                            <a:lnTo>
                              <a:pt x="219" y="185"/>
                            </a:lnTo>
                            <a:lnTo>
                              <a:pt x="216" y="183"/>
                            </a:lnTo>
                          </a:path>
                        </a:pathLst>
                      </a:custGeom>
                      <a:solidFill>
                        <a:srgbClr val="008000"/>
                      </a:solidFill>
                      <a:ln w="12699" cap="rnd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4066" name="Freeform 1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60" y="384"/>
                        <a:ext cx="469" cy="373"/>
                      </a:xfrm>
                      <a:custGeom>
                        <a:avLst/>
                        <a:gdLst>
                          <a:gd name="T0" fmla="*/ 92 w 487"/>
                          <a:gd name="T1" fmla="*/ 376 h 339"/>
                          <a:gd name="T2" fmla="*/ 40 w 487"/>
                          <a:gd name="T3" fmla="*/ 305 h 339"/>
                          <a:gd name="T4" fmla="*/ 94 w 487"/>
                          <a:gd name="T5" fmla="*/ 119 h 339"/>
                          <a:gd name="T6" fmla="*/ 101 w 487"/>
                          <a:gd name="T7" fmla="*/ 337 h 339"/>
                          <a:gd name="T8" fmla="*/ 140 w 487"/>
                          <a:gd name="T9" fmla="*/ 526 h 339"/>
                          <a:gd name="T10" fmla="*/ 150 w 487"/>
                          <a:gd name="T11" fmla="*/ 342 h 339"/>
                          <a:gd name="T12" fmla="*/ 145 w 487"/>
                          <a:gd name="T13" fmla="*/ 81 h 339"/>
                          <a:gd name="T14" fmla="*/ 225 w 487"/>
                          <a:gd name="T15" fmla="*/ 74 h 339"/>
                          <a:gd name="T16" fmla="*/ 183 w 487"/>
                          <a:gd name="T17" fmla="*/ 293 h 339"/>
                          <a:gd name="T18" fmla="*/ 156 w 487"/>
                          <a:gd name="T19" fmla="*/ 490 h 339"/>
                          <a:gd name="T20" fmla="*/ 197 w 487"/>
                          <a:gd name="T21" fmla="*/ 437 h 339"/>
                          <a:gd name="T22" fmla="*/ 247 w 487"/>
                          <a:gd name="T23" fmla="*/ 229 h 339"/>
                          <a:gd name="T24" fmla="*/ 299 w 487"/>
                          <a:gd name="T25" fmla="*/ 404 h 339"/>
                          <a:gd name="T26" fmla="*/ 224 w 487"/>
                          <a:gd name="T27" fmla="*/ 485 h 339"/>
                          <a:gd name="T28" fmla="*/ 163 w 487"/>
                          <a:gd name="T29" fmla="*/ 552 h 339"/>
                          <a:gd name="T30" fmla="*/ 193 w 487"/>
                          <a:gd name="T31" fmla="*/ 678 h 339"/>
                          <a:gd name="T32" fmla="*/ 199 w 487"/>
                          <a:gd name="T33" fmla="*/ 712 h 339"/>
                          <a:gd name="T34" fmla="*/ 150 w 487"/>
                          <a:gd name="T35" fmla="*/ 626 h 339"/>
                          <a:gd name="T36" fmla="*/ 196 w 487"/>
                          <a:gd name="T37" fmla="*/ 898 h 339"/>
                          <a:gd name="T38" fmla="*/ 183 w 487"/>
                          <a:gd name="T39" fmla="*/ 774 h 339"/>
                          <a:gd name="T40" fmla="*/ 147 w 487"/>
                          <a:gd name="T41" fmla="*/ 704 h 339"/>
                          <a:gd name="T42" fmla="*/ 172 w 487"/>
                          <a:gd name="T43" fmla="*/ 1051 h 339"/>
                          <a:gd name="T44" fmla="*/ 169 w 487"/>
                          <a:gd name="T45" fmla="*/ 836 h 339"/>
                          <a:gd name="T46" fmla="*/ 140 w 487"/>
                          <a:gd name="T47" fmla="*/ 660 h 339"/>
                          <a:gd name="T48" fmla="*/ 134 w 487"/>
                          <a:gd name="T49" fmla="*/ 1028 h 339"/>
                          <a:gd name="T50" fmla="*/ 129 w 487"/>
                          <a:gd name="T51" fmla="*/ 1028 h 339"/>
                          <a:gd name="T52" fmla="*/ 146 w 487"/>
                          <a:gd name="T53" fmla="*/ 726 h 339"/>
                          <a:gd name="T54" fmla="*/ 131 w 487"/>
                          <a:gd name="T55" fmla="*/ 712 h 339"/>
                          <a:gd name="T56" fmla="*/ 97 w 487"/>
                          <a:gd name="T57" fmla="*/ 1028 h 339"/>
                          <a:gd name="T58" fmla="*/ 113 w 487"/>
                          <a:gd name="T59" fmla="*/ 913 h 339"/>
                          <a:gd name="T60" fmla="*/ 143 w 487"/>
                          <a:gd name="T61" fmla="*/ 616 h 339"/>
                          <a:gd name="T62" fmla="*/ 91 w 487"/>
                          <a:gd name="T63" fmla="*/ 865 h 339"/>
                          <a:gd name="T64" fmla="*/ 38 w 487"/>
                          <a:gd name="T65" fmla="*/ 1130 h 339"/>
                          <a:gd name="T66" fmla="*/ 99 w 487"/>
                          <a:gd name="T67" fmla="*/ 837 h 339"/>
                          <a:gd name="T68" fmla="*/ 134 w 487"/>
                          <a:gd name="T69" fmla="*/ 616 h 339"/>
                          <a:gd name="T70" fmla="*/ 50 w 487"/>
                          <a:gd name="T71" fmla="*/ 854 h 339"/>
                          <a:gd name="T72" fmla="*/ 14 w 487"/>
                          <a:gd name="T73" fmla="*/ 1028 h 339"/>
                          <a:gd name="T74" fmla="*/ 70 w 487"/>
                          <a:gd name="T75" fmla="*/ 802 h 339"/>
                          <a:gd name="T76" fmla="*/ 135 w 487"/>
                          <a:gd name="T77" fmla="*/ 582 h 339"/>
                          <a:gd name="T78" fmla="*/ 67 w 487"/>
                          <a:gd name="T79" fmla="*/ 821 h 339"/>
                          <a:gd name="T80" fmla="*/ 34 w 487"/>
                          <a:gd name="T81" fmla="*/ 1043 h 339"/>
                          <a:gd name="T82" fmla="*/ 88 w 487"/>
                          <a:gd name="T83" fmla="*/ 756 h 339"/>
                          <a:gd name="T84" fmla="*/ 104 w 487"/>
                          <a:gd name="T85" fmla="*/ 691 h 339"/>
                          <a:gd name="T86" fmla="*/ 54 w 487"/>
                          <a:gd name="T87" fmla="*/ 1010 h 339"/>
                          <a:gd name="T88" fmla="*/ 85 w 487"/>
                          <a:gd name="T89" fmla="*/ 898 h 339"/>
                          <a:gd name="T90" fmla="*/ 123 w 487"/>
                          <a:gd name="T91" fmla="*/ 794 h 339"/>
                          <a:gd name="T92" fmla="*/ 84 w 487"/>
                          <a:gd name="T93" fmla="*/ 1108 h 339"/>
                          <a:gd name="T94" fmla="*/ 104 w 487"/>
                          <a:gd name="T95" fmla="*/ 907 h 339"/>
                          <a:gd name="T96" fmla="*/ 139 w 487"/>
                          <a:gd name="T97" fmla="*/ 712 h 339"/>
                          <a:gd name="T98" fmla="*/ 117 w 487"/>
                          <a:gd name="T99" fmla="*/ 1065 h 339"/>
                          <a:gd name="T100" fmla="*/ 144 w 487"/>
                          <a:gd name="T101" fmla="*/ 771 h 339"/>
                          <a:gd name="T102" fmla="*/ 162 w 487"/>
                          <a:gd name="T103" fmla="*/ 891 h 339"/>
                          <a:gd name="T104" fmla="*/ 166 w 487"/>
                          <a:gd name="T105" fmla="*/ 783 h 339"/>
                          <a:gd name="T106" fmla="*/ 181 w 487"/>
                          <a:gd name="T107" fmla="*/ 854 h 339"/>
                          <a:gd name="T108" fmla="*/ 157 w 487"/>
                          <a:gd name="T109" fmla="*/ 692 h 339"/>
                          <a:gd name="T110" fmla="*/ 223 w 487"/>
                          <a:gd name="T111" fmla="*/ 807 h 339"/>
                          <a:gd name="T112" fmla="*/ 213 w 487"/>
                          <a:gd name="T113" fmla="*/ 824 h 339"/>
                          <a:gd name="T114" fmla="*/ 194 w 487"/>
                          <a:gd name="T115" fmla="*/ 703 h 339"/>
                          <a:gd name="T116" fmla="*/ 270 w 487"/>
                          <a:gd name="T117" fmla="*/ 952 h 339"/>
                          <a:gd name="T118" fmla="*/ 176 w 487"/>
                          <a:gd name="T119" fmla="*/ 712 h 339"/>
                          <a:gd name="T120" fmla="*/ 249 w 487"/>
                          <a:gd name="T121" fmla="*/ 853 h 339"/>
                          <a:gd name="T122" fmla="*/ 230 w 487"/>
                          <a:gd name="T123" fmla="*/ 836 h 339"/>
                          <a:gd name="T124" fmla="*/ 134 w 487"/>
                          <a:gd name="T125" fmla="*/ 656 h 33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87"/>
                          <a:gd name="T190" fmla="*/ 0 h 339"/>
                          <a:gd name="T191" fmla="*/ 487 w 487"/>
                          <a:gd name="T192" fmla="*/ 339 h 33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87" h="339">
                            <a:moveTo>
                              <a:pt x="223" y="162"/>
                            </a:moveTo>
                            <a:lnTo>
                              <a:pt x="218" y="159"/>
                            </a:lnTo>
                            <a:lnTo>
                              <a:pt x="214" y="157"/>
                            </a:lnTo>
                            <a:lnTo>
                              <a:pt x="208" y="156"/>
                            </a:lnTo>
                            <a:lnTo>
                              <a:pt x="204" y="154"/>
                            </a:lnTo>
                            <a:lnTo>
                              <a:pt x="199" y="152"/>
                            </a:lnTo>
                            <a:lnTo>
                              <a:pt x="196" y="151"/>
                            </a:lnTo>
                            <a:lnTo>
                              <a:pt x="192" y="148"/>
                            </a:lnTo>
                            <a:lnTo>
                              <a:pt x="189" y="148"/>
                            </a:lnTo>
                            <a:lnTo>
                              <a:pt x="186" y="145"/>
                            </a:lnTo>
                            <a:lnTo>
                              <a:pt x="182" y="143"/>
                            </a:lnTo>
                            <a:lnTo>
                              <a:pt x="180" y="141"/>
                            </a:lnTo>
                            <a:lnTo>
                              <a:pt x="177" y="139"/>
                            </a:lnTo>
                            <a:lnTo>
                              <a:pt x="174" y="136"/>
                            </a:lnTo>
                            <a:lnTo>
                              <a:pt x="173" y="133"/>
                            </a:lnTo>
                            <a:lnTo>
                              <a:pt x="171" y="131"/>
                            </a:lnTo>
                            <a:lnTo>
                              <a:pt x="170" y="129"/>
                            </a:lnTo>
                            <a:lnTo>
                              <a:pt x="167" y="127"/>
                            </a:lnTo>
                            <a:lnTo>
                              <a:pt x="166" y="124"/>
                            </a:lnTo>
                            <a:lnTo>
                              <a:pt x="165" y="123"/>
                            </a:lnTo>
                            <a:lnTo>
                              <a:pt x="163" y="120"/>
                            </a:lnTo>
                            <a:lnTo>
                              <a:pt x="162" y="118"/>
                            </a:lnTo>
                            <a:lnTo>
                              <a:pt x="161" y="115"/>
                            </a:lnTo>
                            <a:lnTo>
                              <a:pt x="159" y="114"/>
                            </a:lnTo>
                            <a:lnTo>
                              <a:pt x="156" y="111"/>
                            </a:lnTo>
                            <a:lnTo>
                              <a:pt x="155" y="109"/>
                            </a:lnTo>
                            <a:lnTo>
                              <a:pt x="151" y="109"/>
                            </a:lnTo>
                            <a:lnTo>
                              <a:pt x="147" y="111"/>
                            </a:lnTo>
                            <a:lnTo>
                              <a:pt x="144" y="111"/>
                            </a:lnTo>
                            <a:lnTo>
                              <a:pt x="140" y="112"/>
                            </a:lnTo>
                            <a:lnTo>
                              <a:pt x="136" y="113"/>
                            </a:lnTo>
                            <a:lnTo>
                              <a:pt x="132" y="114"/>
                            </a:lnTo>
                            <a:lnTo>
                              <a:pt x="129" y="115"/>
                            </a:lnTo>
                            <a:lnTo>
                              <a:pt x="124" y="115"/>
                            </a:lnTo>
                            <a:lnTo>
                              <a:pt x="118" y="116"/>
                            </a:lnTo>
                            <a:lnTo>
                              <a:pt x="114" y="117"/>
                            </a:lnTo>
                            <a:lnTo>
                              <a:pt x="110" y="118"/>
                            </a:lnTo>
                            <a:lnTo>
                              <a:pt x="106" y="118"/>
                            </a:lnTo>
                            <a:lnTo>
                              <a:pt x="102" y="119"/>
                            </a:lnTo>
                            <a:lnTo>
                              <a:pt x="99" y="119"/>
                            </a:lnTo>
                            <a:lnTo>
                              <a:pt x="95" y="118"/>
                            </a:lnTo>
                            <a:lnTo>
                              <a:pt x="91" y="116"/>
                            </a:lnTo>
                            <a:lnTo>
                              <a:pt x="88" y="115"/>
                            </a:lnTo>
                            <a:lnTo>
                              <a:pt x="84" y="113"/>
                            </a:lnTo>
                            <a:lnTo>
                              <a:pt x="81" y="111"/>
                            </a:lnTo>
                            <a:lnTo>
                              <a:pt x="77" y="108"/>
                            </a:lnTo>
                            <a:lnTo>
                              <a:pt x="75" y="106"/>
                            </a:lnTo>
                            <a:lnTo>
                              <a:pt x="73" y="104"/>
                            </a:lnTo>
                            <a:lnTo>
                              <a:pt x="71" y="102"/>
                            </a:lnTo>
                            <a:lnTo>
                              <a:pt x="69" y="99"/>
                            </a:lnTo>
                            <a:lnTo>
                              <a:pt x="68" y="95"/>
                            </a:lnTo>
                            <a:lnTo>
                              <a:pt x="66" y="93"/>
                            </a:lnTo>
                            <a:lnTo>
                              <a:pt x="66" y="90"/>
                            </a:lnTo>
                            <a:lnTo>
                              <a:pt x="66" y="87"/>
                            </a:lnTo>
                            <a:lnTo>
                              <a:pt x="66" y="84"/>
                            </a:lnTo>
                            <a:lnTo>
                              <a:pt x="66" y="82"/>
                            </a:lnTo>
                            <a:lnTo>
                              <a:pt x="66" y="78"/>
                            </a:lnTo>
                            <a:lnTo>
                              <a:pt x="66" y="75"/>
                            </a:lnTo>
                            <a:lnTo>
                              <a:pt x="68" y="72"/>
                            </a:lnTo>
                            <a:lnTo>
                              <a:pt x="69" y="69"/>
                            </a:lnTo>
                            <a:lnTo>
                              <a:pt x="71" y="66"/>
                            </a:lnTo>
                            <a:lnTo>
                              <a:pt x="73" y="64"/>
                            </a:lnTo>
                            <a:lnTo>
                              <a:pt x="76" y="61"/>
                            </a:lnTo>
                            <a:lnTo>
                              <a:pt x="79" y="59"/>
                            </a:lnTo>
                            <a:lnTo>
                              <a:pt x="81" y="56"/>
                            </a:lnTo>
                            <a:lnTo>
                              <a:pt x="84" y="53"/>
                            </a:lnTo>
                            <a:lnTo>
                              <a:pt x="88" y="50"/>
                            </a:lnTo>
                            <a:lnTo>
                              <a:pt x="92" y="48"/>
                            </a:lnTo>
                            <a:lnTo>
                              <a:pt x="96" y="45"/>
                            </a:lnTo>
                            <a:lnTo>
                              <a:pt x="101" y="43"/>
                            </a:lnTo>
                            <a:lnTo>
                              <a:pt x="106" y="40"/>
                            </a:lnTo>
                            <a:lnTo>
                              <a:pt x="110" y="39"/>
                            </a:lnTo>
                            <a:lnTo>
                              <a:pt x="114" y="37"/>
                            </a:lnTo>
                            <a:lnTo>
                              <a:pt x="120" y="36"/>
                            </a:lnTo>
                            <a:lnTo>
                              <a:pt x="124" y="35"/>
                            </a:lnTo>
                            <a:lnTo>
                              <a:pt x="129" y="35"/>
                            </a:lnTo>
                            <a:lnTo>
                              <a:pt x="135" y="34"/>
                            </a:lnTo>
                            <a:lnTo>
                              <a:pt x="140" y="34"/>
                            </a:lnTo>
                            <a:lnTo>
                              <a:pt x="146" y="34"/>
                            </a:lnTo>
                            <a:lnTo>
                              <a:pt x="150" y="34"/>
                            </a:lnTo>
                            <a:lnTo>
                              <a:pt x="154" y="34"/>
                            </a:lnTo>
                            <a:lnTo>
                              <a:pt x="158" y="35"/>
                            </a:lnTo>
                            <a:lnTo>
                              <a:pt x="161" y="36"/>
                            </a:lnTo>
                            <a:lnTo>
                              <a:pt x="165" y="37"/>
                            </a:lnTo>
                            <a:lnTo>
                              <a:pt x="167" y="40"/>
                            </a:lnTo>
                            <a:lnTo>
                              <a:pt x="170" y="42"/>
                            </a:lnTo>
                            <a:lnTo>
                              <a:pt x="171" y="45"/>
                            </a:lnTo>
                            <a:lnTo>
                              <a:pt x="173" y="47"/>
                            </a:lnTo>
                            <a:lnTo>
                              <a:pt x="173" y="49"/>
                            </a:lnTo>
                            <a:lnTo>
                              <a:pt x="173" y="51"/>
                            </a:lnTo>
                            <a:lnTo>
                              <a:pt x="174" y="53"/>
                            </a:lnTo>
                            <a:lnTo>
                              <a:pt x="174" y="56"/>
                            </a:lnTo>
                            <a:lnTo>
                              <a:pt x="174" y="58"/>
                            </a:lnTo>
                            <a:lnTo>
                              <a:pt x="174" y="61"/>
                            </a:lnTo>
                            <a:lnTo>
                              <a:pt x="174" y="63"/>
                            </a:lnTo>
                            <a:lnTo>
                              <a:pt x="174" y="66"/>
                            </a:lnTo>
                            <a:lnTo>
                              <a:pt x="173" y="70"/>
                            </a:lnTo>
                            <a:lnTo>
                              <a:pt x="171" y="73"/>
                            </a:lnTo>
                            <a:lnTo>
                              <a:pt x="170" y="77"/>
                            </a:lnTo>
                            <a:lnTo>
                              <a:pt x="170" y="78"/>
                            </a:lnTo>
                            <a:lnTo>
                              <a:pt x="169" y="81"/>
                            </a:lnTo>
                            <a:lnTo>
                              <a:pt x="167" y="83"/>
                            </a:lnTo>
                            <a:lnTo>
                              <a:pt x="166" y="86"/>
                            </a:lnTo>
                            <a:lnTo>
                              <a:pt x="166" y="88"/>
                            </a:lnTo>
                            <a:lnTo>
                              <a:pt x="166" y="90"/>
                            </a:lnTo>
                            <a:lnTo>
                              <a:pt x="166" y="93"/>
                            </a:lnTo>
                            <a:lnTo>
                              <a:pt x="165" y="95"/>
                            </a:lnTo>
                            <a:lnTo>
                              <a:pt x="165" y="97"/>
                            </a:lnTo>
                            <a:lnTo>
                              <a:pt x="163" y="100"/>
                            </a:lnTo>
                            <a:lnTo>
                              <a:pt x="162" y="102"/>
                            </a:lnTo>
                            <a:lnTo>
                              <a:pt x="162" y="105"/>
                            </a:lnTo>
                            <a:lnTo>
                              <a:pt x="162" y="107"/>
                            </a:lnTo>
                            <a:lnTo>
                              <a:pt x="162" y="109"/>
                            </a:lnTo>
                            <a:lnTo>
                              <a:pt x="166" y="111"/>
                            </a:lnTo>
                            <a:lnTo>
                              <a:pt x="170" y="112"/>
                            </a:lnTo>
                            <a:lnTo>
                              <a:pt x="174" y="114"/>
                            </a:lnTo>
                            <a:lnTo>
                              <a:pt x="177" y="115"/>
                            </a:lnTo>
                            <a:lnTo>
                              <a:pt x="181" y="116"/>
                            </a:lnTo>
                            <a:lnTo>
                              <a:pt x="186" y="117"/>
                            </a:lnTo>
                            <a:lnTo>
                              <a:pt x="191" y="119"/>
                            </a:lnTo>
                            <a:lnTo>
                              <a:pt x="197" y="121"/>
                            </a:lnTo>
                            <a:lnTo>
                              <a:pt x="200" y="123"/>
                            </a:lnTo>
                            <a:lnTo>
                              <a:pt x="204" y="125"/>
                            </a:lnTo>
                            <a:lnTo>
                              <a:pt x="207" y="127"/>
                            </a:lnTo>
                            <a:lnTo>
                              <a:pt x="211" y="129"/>
                            </a:lnTo>
                            <a:lnTo>
                              <a:pt x="214" y="131"/>
                            </a:lnTo>
                            <a:lnTo>
                              <a:pt x="215" y="133"/>
                            </a:lnTo>
                            <a:lnTo>
                              <a:pt x="218" y="136"/>
                            </a:lnTo>
                            <a:lnTo>
                              <a:pt x="221" y="138"/>
                            </a:lnTo>
                            <a:lnTo>
                              <a:pt x="222" y="140"/>
                            </a:lnTo>
                            <a:lnTo>
                              <a:pt x="225" y="143"/>
                            </a:lnTo>
                            <a:lnTo>
                              <a:pt x="227" y="145"/>
                            </a:lnTo>
                            <a:lnTo>
                              <a:pt x="230" y="148"/>
                            </a:lnTo>
                            <a:lnTo>
                              <a:pt x="230" y="150"/>
                            </a:lnTo>
                            <a:lnTo>
                              <a:pt x="230" y="152"/>
                            </a:lnTo>
                            <a:lnTo>
                              <a:pt x="232" y="154"/>
                            </a:lnTo>
                            <a:lnTo>
                              <a:pt x="233" y="156"/>
                            </a:lnTo>
                            <a:lnTo>
                              <a:pt x="234" y="159"/>
                            </a:lnTo>
                            <a:lnTo>
                              <a:pt x="234" y="160"/>
                            </a:lnTo>
                            <a:lnTo>
                              <a:pt x="236" y="159"/>
                            </a:lnTo>
                            <a:lnTo>
                              <a:pt x="236" y="156"/>
                            </a:lnTo>
                            <a:lnTo>
                              <a:pt x="236" y="154"/>
                            </a:lnTo>
                            <a:lnTo>
                              <a:pt x="236" y="152"/>
                            </a:lnTo>
                            <a:lnTo>
                              <a:pt x="236" y="149"/>
                            </a:lnTo>
                            <a:lnTo>
                              <a:pt x="236" y="147"/>
                            </a:lnTo>
                            <a:lnTo>
                              <a:pt x="236" y="144"/>
                            </a:lnTo>
                            <a:lnTo>
                              <a:pt x="236" y="141"/>
                            </a:lnTo>
                            <a:lnTo>
                              <a:pt x="236" y="139"/>
                            </a:lnTo>
                            <a:lnTo>
                              <a:pt x="236" y="136"/>
                            </a:lnTo>
                            <a:lnTo>
                              <a:pt x="236" y="133"/>
                            </a:lnTo>
                            <a:lnTo>
                              <a:pt x="236" y="130"/>
                            </a:lnTo>
                            <a:lnTo>
                              <a:pt x="237" y="127"/>
                            </a:lnTo>
                            <a:lnTo>
                              <a:pt x="237" y="124"/>
                            </a:lnTo>
                            <a:lnTo>
                              <a:pt x="237" y="122"/>
                            </a:lnTo>
                            <a:lnTo>
                              <a:pt x="238" y="119"/>
                            </a:lnTo>
                            <a:lnTo>
                              <a:pt x="238" y="115"/>
                            </a:lnTo>
                            <a:lnTo>
                              <a:pt x="240" y="112"/>
                            </a:lnTo>
                            <a:lnTo>
                              <a:pt x="240" y="110"/>
                            </a:lnTo>
                            <a:lnTo>
                              <a:pt x="241" y="106"/>
                            </a:lnTo>
                            <a:lnTo>
                              <a:pt x="243" y="103"/>
                            </a:lnTo>
                            <a:lnTo>
                              <a:pt x="243" y="101"/>
                            </a:lnTo>
                            <a:lnTo>
                              <a:pt x="244" y="99"/>
                            </a:lnTo>
                            <a:lnTo>
                              <a:pt x="245" y="96"/>
                            </a:lnTo>
                            <a:lnTo>
                              <a:pt x="247" y="94"/>
                            </a:lnTo>
                            <a:lnTo>
                              <a:pt x="249" y="91"/>
                            </a:lnTo>
                            <a:lnTo>
                              <a:pt x="251" y="89"/>
                            </a:lnTo>
                            <a:lnTo>
                              <a:pt x="253" y="87"/>
                            </a:lnTo>
                            <a:lnTo>
                              <a:pt x="256" y="85"/>
                            </a:lnTo>
                            <a:lnTo>
                              <a:pt x="252" y="84"/>
                            </a:lnTo>
                            <a:lnTo>
                              <a:pt x="249" y="82"/>
                            </a:lnTo>
                            <a:lnTo>
                              <a:pt x="247" y="80"/>
                            </a:lnTo>
                            <a:lnTo>
                              <a:pt x="243" y="77"/>
                            </a:lnTo>
                            <a:lnTo>
                              <a:pt x="237" y="73"/>
                            </a:lnTo>
                            <a:lnTo>
                              <a:pt x="234" y="70"/>
                            </a:lnTo>
                            <a:lnTo>
                              <a:pt x="233" y="69"/>
                            </a:lnTo>
                            <a:lnTo>
                              <a:pt x="229" y="65"/>
                            </a:lnTo>
                            <a:lnTo>
                              <a:pt x="227" y="62"/>
                            </a:lnTo>
                            <a:lnTo>
                              <a:pt x="225" y="58"/>
                            </a:lnTo>
                            <a:lnTo>
                              <a:pt x="222" y="53"/>
                            </a:lnTo>
                            <a:lnTo>
                              <a:pt x="222" y="51"/>
                            </a:lnTo>
                            <a:lnTo>
                              <a:pt x="222" y="49"/>
                            </a:lnTo>
                            <a:lnTo>
                              <a:pt x="221" y="45"/>
                            </a:lnTo>
                            <a:lnTo>
                              <a:pt x="221" y="43"/>
                            </a:lnTo>
                            <a:lnTo>
                              <a:pt x="221" y="40"/>
                            </a:lnTo>
                            <a:lnTo>
                              <a:pt x="223" y="36"/>
                            </a:lnTo>
                            <a:lnTo>
                              <a:pt x="226" y="32"/>
                            </a:lnTo>
                            <a:lnTo>
                              <a:pt x="232" y="28"/>
                            </a:lnTo>
                            <a:lnTo>
                              <a:pt x="236" y="25"/>
                            </a:lnTo>
                            <a:lnTo>
                              <a:pt x="238" y="23"/>
                            </a:lnTo>
                            <a:lnTo>
                              <a:pt x="243" y="20"/>
                            </a:lnTo>
                            <a:lnTo>
                              <a:pt x="247" y="18"/>
                            </a:lnTo>
                            <a:lnTo>
                              <a:pt x="252" y="16"/>
                            </a:lnTo>
                            <a:lnTo>
                              <a:pt x="256" y="13"/>
                            </a:lnTo>
                            <a:lnTo>
                              <a:pt x="262" y="11"/>
                            </a:lnTo>
                            <a:lnTo>
                              <a:pt x="267" y="9"/>
                            </a:lnTo>
                            <a:lnTo>
                              <a:pt x="273" y="7"/>
                            </a:lnTo>
                            <a:lnTo>
                              <a:pt x="277" y="5"/>
                            </a:lnTo>
                            <a:lnTo>
                              <a:pt x="282" y="3"/>
                            </a:lnTo>
                            <a:lnTo>
                              <a:pt x="288" y="2"/>
                            </a:lnTo>
                            <a:lnTo>
                              <a:pt x="293" y="1"/>
                            </a:lnTo>
                            <a:lnTo>
                              <a:pt x="299" y="0"/>
                            </a:lnTo>
                            <a:lnTo>
                              <a:pt x="304" y="0"/>
                            </a:lnTo>
                            <a:lnTo>
                              <a:pt x="309" y="0"/>
                            </a:lnTo>
                            <a:lnTo>
                              <a:pt x="316" y="0"/>
                            </a:lnTo>
                            <a:lnTo>
                              <a:pt x="322" y="0"/>
                            </a:lnTo>
                            <a:lnTo>
                              <a:pt x="327" y="0"/>
                            </a:lnTo>
                            <a:lnTo>
                              <a:pt x="333" y="1"/>
                            </a:lnTo>
                            <a:lnTo>
                              <a:pt x="338" y="3"/>
                            </a:lnTo>
                            <a:lnTo>
                              <a:pt x="345" y="4"/>
                            </a:lnTo>
                            <a:lnTo>
                              <a:pt x="349" y="6"/>
                            </a:lnTo>
                            <a:lnTo>
                              <a:pt x="354" y="9"/>
                            </a:lnTo>
                            <a:lnTo>
                              <a:pt x="360" y="12"/>
                            </a:lnTo>
                            <a:lnTo>
                              <a:pt x="361" y="14"/>
                            </a:lnTo>
                            <a:lnTo>
                              <a:pt x="365" y="16"/>
                            </a:lnTo>
                            <a:lnTo>
                              <a:pt x="365" y="19"/>
                            </a:lnTo>
                            <a:lnTo>
                              <a:pt x="368" y="21"/>
                            </a:lnTo>
                            <a:lnTo>
                              <a:pt x="368" y="24"/>
                            </a:lnTo>
                            <a:lnTo>
                              <a:pt x="369" y="28"/>
                            </a:lnTo>
                            <a:lnTo>
                              <a:pt x="369" y="30"/>
                            </a:lnTo>
                            <a:lnTo>
                              <a:pt x="369" y="32"/>
                            </a:lnTo>
                            <a:lnTo>
                              <a:pt x="368" y="35"/>
                            </a:lnTo>
                            <a:lnTo>
                              <a:pt x="368" y="37"/>
                            </a:lnTo>
                            <a:lnTo>
                              <a:pt x="367" y="40"/>
                            </a:lnTo>
                            <a:lnTo>
                              <a:pt x="365" y="43"/>
                            </a:lnTo>
                            <a:lnTo>
                              <a:pt x="364" y="45"/>
                            </a:lnTo>
                            <a:lnTo>
                              <a:pt x="364" y="48"/>
                            </a:lnTo>
                            <a:lnTo>
                              <a:pt x="361" y="52"/>
                            </a:lnTo>
                            <a:lnTo>
                              <a:pt x="359" y="54"/>
                            </a:lnTo>
                            <a:lnTo>
                              <a:pt x="356" y="57"/>
                            </a:lnTo>
                            <a:lnTo>
                              <a:pt x="352" y="61"/>
                            </a:lnTo>
                            <a:lnTo>
                              <a:pt x="349" y="63"/>
                            </a:lnTo>
                            <a:lnTo>
                              <a:pt x="344" y="67"/>
                            </a:lnTo>
                            <a:lnTo>
                              <a:pt x="341" y="69"/>
                            </a:lnTo>
                            <a:lnTo>
                              <a:pt x="337" y="71"/>
                            </a:lnTo>
                            <a:lnTo>
                              <a:pt x="331" y="74"/>
                            </a:lnTo>
                            <a:lnTo>
                              <a:pt x="326" y="78"/>
                            </a:lnTo>
                            <a:lnTo>
                              <a:pt x="324" y="79"/>
                            </a:lnTo>
                            <a:lnTo>
                              <a:pt x="320" y="81"/>
                            </a:lnTo>
                            <a:lnTo>
                              <a:pt x="316" y="82"/>
                            </a:lnTo>
                            <a:lnTo>
                              <a:pt x="312" y="83"/>
                            </a:lnTo>
                            <a:lnTo>
                              <a:pt x="309" y="83"/>
                            </a:lnTo>
                            <a:lnTo>
                              <a:pt x="304" y="84"/>
                            </a:lnTo>
                            <a:lnTo>
                              <a:pt x="300" y="85"/>
                            </a:lnTo>
                            <a:lnTo>
                              <a:pt x="294" y="86"/>
                            </a:lnTo>
                            <a:lnTo>
                              <a:pt x="290" y="86"/>
                            </a:lnTo>
                            <a:lnTo>
                              <a:pt x="286" y="87"/>
                            </a:lnTo>
                            <a:lnTo>
                              <a:pt x="282" y="88"/>
                            </a:lnTo>
                            <a:lnTo>
                              <a:pt x="279" y="88"/>
                            </a:lnTo>
                            <a:lnTo>
                              <a:pt x="275" y="89"/>
                            </a:lnTo>
                            <a:lnTo>
                              <a:pt x="270" y="90"/>
                            </a:lnTo>
                            <a:lnTo>
                              <a:pt x="266" y="91"/>
                            </a:lnTo>
                            <a:lnTo>
                              <a:pt x="263" y="94"/>
                            </a:lnTo>
                            <a:lnTo>
                              <a:pt x="262" y="96"/>
                            </a:lnTo>
                            <a:lnTo>
                              <a:pt x="262" y="98"/>
                            </a:lnTo>
                            <a:lnTo>
                              <a:pt x="262" y="100"/>
                            </a:lnTo>
                            <a:lnTo>
                              <a:pt x="262" y="102"/>
                            </a:lnTo>
                            <a:lnTo>
                              <a:pt x="262" y="106"/>
                            </a:lnTo>
                            <a:lnTo>
                              <a:pt x="262" y="108"/>
                            </a:lnTo>
                            <a:lnTo>
                              <a:pt x="262" y="111"/>
                            </a:lnTo>
                            <a:lnTo>
                              <a:pt x="262" y="114"/>
                            </a:lnTo>
                            <a:lnTo>
                              <a:pt x="262" y="115"/>
                            </a:lnTo>
                            <a:lnTo>
                              <a:pt x="262" y="119"/>
                            </a:lnTo>
                            <a:lnTo>
                              <a:pt x="262" y="121"/>
                            </a:lnTo>
                            <a:lnTo>
                              <a:pt x="262" y="124"/>
                            </a:lnTo>
                            <a:lnTo>
                              <a:pt x="260" y="127"/>
                            </a:lnTo>
                            <a:lnTo>
                              <a:pt x="259" y="131"/>
                            </a:lnTo>
                            <a:lnTo>
                              <a:pt x="258" y="133"/>
                            </a:lnTo>
                            <a:lnTo>
                              <a:pt x="256" y="136"/>
                            </a:lnTo>
                            <a:lnTo>
                              <a:pt x="255" y="138"/>
                            </a:lnTo>
                            <a:lnTo>
                              <a:pt x="253" y="141"/>
                            </a:lnTo>
                            <a:lnTo>
                              <a:pt x="252" y="143"/>
                            </a:lnTo>
                            <a:lnTo>
                              <a:pt x="251" y="145"/>
                            </a:lnTo>
                            <a:lnTo>
                              <a:pt x="249" y="148"/>
                            </a:lnTo>
                            <a:lnTo>
                              <a:pt x="248" y="150"/>
                            </a:lnTo>
                            <a:lnTo>
                              <a:pt x="248" y="152"/>
                            </a:lnTo>
                            <a:lnTo>
                              <a:pt x="247" y="154"/>
                            </a:lnTo>
                            <a:lnTo>
                              <a:pt x="245" y="156"/>
                            </a:lnTo>
                            <a:lnTo>
                              <a:pt x="244" y="159"/>
                            </a:lnTo>
                            <a:lnTo>
                              <a:pt x="244" y="156"/>
                            </a:lnTo>
                            <a:lnTo>
                              <a:pt x="248" y="154"/>
                            </a:lnTo>
                            <a:lnTo>
                              <a:pt x="252" y="152"/>
                            </a:lnTo>
                            <a:lnTo>
                              <a:pt x="256" y="151"/>
                            </a:lnTo>
                            <a:lnTo>
                              <a:pt x="260" y="148"/>
                            </a:lnTo>
                            <a:lnTo>
                              <a:pt x="264" y="147"/>
                            </a:lnTo>
                            <a:lnTo>
                              <a:pt x="267" y="145"/>
                            </a:lnTo>
                            <a:lnTo>
                              <a:pt x="271" y="144"/>
                            </a:lnTo>
                            <a:lnTo>
                              <a:pt x="275" y="142"/>
                            </a:lnTo>
                            <a:lnTo>
                              <a:pt x="282" y="139"/>
                            </a:lnTo>
                            <a:lnTo>
                              <a:pt x="288" y="137"/>
                            </a:lnTo>
                            <a:lnTo>
                              <a:pt x="293" y="136"/>
                            </a:lnTo>
                            <a:lnTo>
                              <a:pt x="297" y="134"/>
                            </a:lnTo>
                            <a:lnTo>
                              <a:pt x="303" y="132"/>
                            </a:lnTo>
                            <a:lnTo>
                              <a:pt x="307" y="131"/>
                            </a:lnTo>
                            <a:lnTo>
                              <a:pt x="311" y="130"/>
                            </a:lnTo>
                            <a:lnTo>
                              <a:pt x="315" y="128"/>
                            </a:lnTo>
                            <a:lnTo>
                              <a:pt x="320" y="127"/>
                            </a:lnTo>
                            <a:lnTo>
                              <a:pt x="324" y="126"/>
                            </a:lnTo>
                            <a:lnTo>
                              <a:pt x="327" y="125"/>
                            </a:lnTo>
                            <a:lnTo>
                              <a:pt x="331" y="124"/>
                            </a:lnTo>
                            <a:lnTo>
                              <a:pt x="335" y="123"/>
                            </a:lnTo>
                            <a:lnTo>
                              <a:pt x="339" y="123"/>
                            </a:lnTo>
                            <a:lnTo>
                              <a:pt x="339" y="120"/>
                            </a:lnTo>
                            <a:lnTo>
                              <a:pt x="339" y="116"/>
                            </a:lnTo>
                            <a:lnTo>
                              <a:pt x="339" y="114"/>
                            </a:lnTo>
                            <a:lnTo>
                              <a:pt x="339" y="111"/>
                            </a:lnTo>
                            <a:lnTo>
                              <a:pt x="339" y="107"/>
                            </a:lnTo>
                            <a:lnTo>
                              <a:pt x="339" y="104"/>
                            </a:lnTo>
                            <a:lnTo>
                              <a:pt x="341" y="101"/>
                            </a:lnTo>
                            <a:lnTo>
                              <a:pt x="344" y="99"/>
                            </a:lnTo>
                            <a:lnTo>
                              <a:pt x="345" y="95"/>
                            </a:lnTo>
                            <a:lnTo>
                              <a:pt x="346" y="93"/>
                            </a:lnTo>
                            <a:lnTo>
                              <a:pt x="349" y="90"/>
                            </a:lnTo>
                            <a:lnTo>
                              <a:pt x="352" y="88"/>
                            </a:lnTo>
                            <a:lnTo>
                              <a:pt x="356" y="86"/>
                            </a:lnTo>
                            <a:lnTo>
                              <a:pt x="360" y="82"/>
                            </a:lnTo>
                            <a:lnTo>
                              <a:pt x="363" y="80"/>
                            </a:lnTo>
                            <a:lnTo>
                              <a:pt x="367" y="78"/>
                            </a:lnTo>
                            <a:lnTo>
                              <a:pt x="374" y="74"/>
                            </a:lnTo>
                            <a:lnTo>
                              <a:pt x="378" y="71"/>
                            </a:lnTo>
                            <a:lnTo>
                              <a:pt x="382" y="70"/>
                            </a:lnTo>
                            <a:lnTo>
                              <a:pt x="387" y="67"/>
                            </a:lnTo>
                            <a:lnTo>
                              <a:pt x="393" y="66"/>
                            </a:lnTo>
                            <a:lnTo>
                              <a:pt x="398" y="65"/>
                            </a:lnTo>
                            <a:lnTo>
                              <a:pt x="402" y="65"/>
                            </a:lnTo>
                            <a:lnTo>
                              <a:pt x="409" y="64"/>
                            </a:lnTo>
                            <a:lnTo>
                              <a:pt x="414" y="64"/>
                            </a:lnTo>
                            <a:lnTo>
                              <a:pt x="419" y="64"/>
                            </a:lnTo>
                            <a:lnTo>
                              <a:pt x="423" y="64"/>
                            </a:lnTo>
                            <a:lnTo>
                              <a:pt x="428" y="64"/>
                            </a:lnTo>
                            <a:lnTo>
                              <a:pt x="432" y="65"/>
                            </a:lnTo>
                            <a:lnTo>
                              <a:pt x="436" y="66"/>
                            </a:lnTo>
                            <a:lnTo>
                              <a:pt x="442" y="68"/>
                            </a:lnTo>
                            <a:lnTo>
                              <a:pt x="446" y="70"/>
                            </a:lnTo>
                            <a:lnTo>
                              <a:pt x="451" y="72"/>
                            </a:lnTo>
                            <a:lnTo>
                              <a:pt x="455" y="74"/>
                            </a:lnTo>
                            <a:lnTo>
                              <a:pt x="460" y="77"/>
                            </a:lnTo>
                            <a:lnTo>
                              <a:pt x="462" y="79"/>
                            </a:lnTo>
                            <a:lnTo>
                              <a:pt x="465" y="82"/>
                            </a:lnTo>
                            <a:lnTo>
                              <a:pt x="469" y="84"/>
                            </a:lnTo>
                            <a:lnTo>
                              <a:pt x="472" y="86"/>
                            </a:lnTo>
                            <a:lnTo>
                              <a:pt x="476" y="90"/>
                            </a:lnTo>
                            <a:lnTo>
                              <a:pt x="477" y="93"/>
                            </a:lnTo>
                            <a:lnTo>
                              <a:pt x="480" y="95"/>
                            </a:lnTo>
                            <a:lnTo>
                              <a:pt x="481" y="98"/>
                            </a:lnTo>
                            <a:lnTo>
                              <a:pt x="483" y="101"/>
                            </a:lnTo>
                            <a:lnTo>
                              <a:pt x="484" y="103"/>
                            </a:lnTo>
                            <a:lnTo>
                              <a:pt x="484" y="106"/>
                            </a:lnTo>
                            <a:lnTo>
                              <a:pt x="484" y="108"/>
                            </a:lnTo>
                            <a:lnTo>
                              <a:pt x="486" y="111"/>
                            </a:lnTo>
                            <a:lnTo>
                              <a:pt x="486" y="114"/>
                            </a:lnTo>
                            <a:lnTo>
                              <a:pt x="486" y="116"/>
                            </a:lnTo>
                            <a:lnTo>
                              <a:pt x="486" y="119"/>
                            </a:lnTo>
                            <a:lnTo>
                              <a:pt x="486" y="123"/>
                            </a:lnTo>
                            <a:lnTo>
                              <a:pt x="483" y="126"/>
                            </a:lnTo>
                            <a:lnTo>
                              <a:pt x="477" y="130"/>
                            </a:lnTo>
                            <a:lnTo>
                              <a:pt x="475" y="132"/>
                            </a:lnTo>
                            <a:lnTo>
                              <a:pt x="472" y="134"/>
                            </a:lnTo>
                            <a:lnTo>
                              <a:pt x="465" y="136"/>
                            </a:lnTo>
                            <a:lnTo>
                              <a:pt x="461" y="138"/>
                            </a:lnTo>
                            <a:lnTo>
                              <a:pt x="457" y="139"/>
                            </a:lnTo>
                            <a:lnTo>
                              <a:pt x="453" y="140"/>
                            </a:lnTo>
                            <a:lnTo>
                              <a:pt x="449" y="141"/>
                            </a:lnTo>
                            <a:lnTo>
                              <a:pt x="443" y="142"/>
                            </a:lnTo>
                            <a:lnTo>
                              <a:pt x="438" y="144"/>
                            </a:lnTo>
                            <a:lnTo>
                              <a:pt x="432" y="144"/>
                            </a:lnTo>
                            <a:lnTo>
                              <a:pt x="427" y="144"/>
                            </a:lnTo>
                            <a:lnTo>
                              <a:pt x="421" y="145"/>
                            </a:lnTo>
                            <a:lnTo>
                              <a:pt x="416" y="145"/>
                            </a:lnTo>
                            <a:lnTo>
                              <a:pt x="410" y="145"/>
                            </a:lnTo>
                            <a:lnTo>
                              <a:pt x="404" y="145"/>
                            </a:lnTo>
                            <a:lnTo>
                              <a:pt x="398" y="145"/>
                            </a:lnTo>
                            <a:lnTo>
                              <a:pt x="393" y="145"/>
                            </a:lnTo>
                            <a:lnTo>
                              <a:pt x="389" y="145"/>
                            </a:lnTo>
                            <a:lnTo>
                              <a:pt x="384" y="145"/>
                            </a:lnTo>
                            <a:lnTo>
                              <a:pt x="379" y="144"/>
                            </a:lnTo>
                            <a:lnTo>
                              <a:pt x="374" y="143"/>
                            </a:lnTo>
                            <a:lnTo>
                              <a:pt x="371" y="142"/>
                            </a:lnTo>
                            <a:lnTo>
                              <a:pt x="367" y="140"/>
                            </a:lnTo>
                            <a:lnTo>
                              <a:pt x="363" y="139"/>
                            </a:lnTo>
                            <a:lnTo>
                              <a:pt x="359" y="137"/>
                            </a:lnTo>
                            <a:lnTo>
                              <a:pt x="356" y="136"/>
                            </a:lnTo>
                            <a:lnTo>
                              <a:pt x="352" y="136"/>
                            </a:lnTo>
                            <a:lnTo>
                              <a:pt x="348" y="135"/>
                            </a:lnTo>
                            <a:lnTo>
                              <a:pt x="344" y="134"/>
                            </a:lnTo>
                            <a:lnTo>
                              <a:pt x="341" y="134"/>
                            </a:lnTo>
                            <a:lnTo>
                              <a:pt x="337" y="134"/>
                            </a:lnTo>
                            <a:lnTo>
                              <a:pt x="333" y="134"/>
                            </a:lnTo>
                            <a:lnTo>
                              <a:pt x="329" y="135"/>
                            </a:lnTo>
                            <a:lnTo>
                              <a:pt x="326" y="136"/>
                            </a:lnTo>
                            <a:lnTo>
                              <a:pt x="322" y="137"/>
                            </a:lnTo>
                            <a:lnTo>
                              <a:pt x="318" y="139"/>
                            </a:lnTo>
                            <a:lnTo>
                              <a:pt x="314" y="141"/>
                            </a:lnTo>
                            <a:lnTo>
                              <a:pt x="312" y="143"/>
                            </a:lnTo>
                            <a:lnTo>
                              <a:pt x="309" y="144"/>
                            </a:lnTo>
                            <a:lnTo>
                              <a:pt x="305" y="146"/>
                            </a:lnTo>
                            <a:lnTo>
                              <a:pt x="301" y="148"/>
                            </a:lnTo>
                            <a:lnTo>
                              <a:pt x="297" y="151"/>
                            </a:lnTo>
                            <a:lnTo>
                              <a:pt x="294" y="152"/>
                            </a:lnTo>
                            <a:lnTo>
                              <a:pt x="290" y="153"/>
                            </a:lnTo>
                            <a:lnTo>
                              <a:pt x="286" y="155"/>
                            </a:lnTo>
                            <a:lnTo>
                              <a:pt x="282" y="156"/>
                            </a:lnTo>
                            <a:lnTo>
                              <a:pt x="279" y="157"/>
                            </a:lnTo>
                            <a:lnTo>
                              <a:pt x="275" y="158"/>
                            </a:lnTo>
                            <a:lnTo>
                              <a:pt x="271" y="160"/>
                            </a:lnTo>
                            <a:lnTo>
                              <a:pt x="267" y="160"/>
                            </a:lnTo>
                            <a:lnTo>
                              <a:pt x="264" y="161"/>
                            </a:lnTo>
                            <a:lnTo>
                              <a:pt x="260" y="162"/>
                            </a:lnTo>
                            <a:lnTo>
                              <a:pt x="256" y="163"/>
                            </a:lnTo>
                            <a:lnTo>
                              <a:pt x="252" y="164"/>
                            </a:lnTo>
                            <a:lnTo>
                              <a:pt x="249" y="164"/>
                            </a:lnTo>
                            <a:lnTo>
                              <a:pt x="245" y="165"/>
                            </a:lnTo>
                            <a:lnTo>
                              <a:pt x="241" y="165"/>
                            </a:lnTo>
                            <a:lnTo>
                              <a:pt x="237" y="166"/>
                            </a:lnTo>
                            <a:lnTo>
                              <a:pt x="234" y="166"/>
                            </a:lnTo>
                            <a:lnTo>
                              <a:pt x="237" y="168"/>
                            </a:lnTo>
                            <a:lnTo>
                              <a:pt x="240" y="170"/>
                            </a:lnTo>
                            <a:lnTo>
                              <a:pt x="245" y="173"/>
                            </a:lnTo>
                            <a:lnTo>
                              <a:pt x="249" y="174"/>
                            </a:lnTo>
                            <a:lnTo>
                              <a:pt x="253" y="176"/>
                            </a:lnTo>
                            <a:lnTo>
                              <a:pt x="259" y="177"/>
                            </a:lnTo>
                            <a:lnTo>
                              <a:pt x="263" y="178"/>
                            </a:lnTo>
                            <a:lnTo>
                              <a:pt x="268" y="180"/>
                            </a:lnTo>
                            <a:lnTo>
                              <a:pt x="273" y="181"/>
                            </a:lnTo>
                            <a:lnTo>
                              <a:pt x="278" y="183"/>
                            </a:lnTo>
                            <a:lnTo>
                              <a:pt x="284" y="185"/>
                            </a:lnTo>
                            <a:lnTo>
                              <a:pt x="288" y="185"/>
                            </a:lnTo>
                            <a:lnTo>
                              <a:pt x="293" y="187"/>
                            </a:lnTo>
                            <a:lnTo>
                              <a:pt x="297" y="189"/>
                            </a:lnTo>
                            <a:lnTo>
                              <a:pt x="303" y="190"/>
                            </a:lnTo>
                            <a:lnTo>
                              <a:pt x="307" y="192"/>
                            </a:lnTo>
                            <a:lnTo>
                              <a:pt x="311" y="193"/>
                            </a:lnTo>
                            <a:lnTo>
                              <a:pt x="315" y="195"/>
                            </a:lnTo>
                            <a:lnTo>
                              <a:pt x="319" y="198"/>
                            </a:lnTo>
                            <a:lnTo>
                              <a:pt x="323" y="199"/>
                            </a:lnTo>
                            <a:lnTo>
                              <a:pt x="327" y="201"/>
                            </a:lnTo>
                            <a:lnTo>
                              <a:pt x="330" y="203"/>
                            </a:lnTo>
                            <a:lnTo>
                              <a:pt x="334" y="205"/>
                            </a:lnTo>
                            <a:lnTo>
                              <a:pt x="338" y="208"/>
                            </a:lnTo>
                            <a:lnTo>
                              <a:pt x="342" y="210"/>
                            </a:lnTo>
                            <a:lnTo>
                              <a:pt x="346" y="212"/>
                            </a:lnTo>
                            <a:lnTo>
                              <a:pt x="349" y="214"/>
                            </a:lnTo>
                            <a:lnTo>
                              <a:pt x="353" y="217"/>
                            </a:lnTo>
                            <a:lnTo>
                              <a:pt x="359" y="220"/>
                            </a:lnTo>
                            <a:lnTo>
                              <a:pt x="361" y="222"/>
                            </a:lnTo>
                            <a:lnTo>
                              <a:pt x="364" y="224"/>
                            </a:lnTo>
                            <a:lnTo>
                              <a:pt x="367" y="226"/>
                            </a:lnTo>
                            <a:lnTo>
                              <a:pt x="364" y="224"/>
                            </a:lnTo>
                            <a:lnTo>
                              <a:pt x="363" y="222"/>
                            </a:lnTo>
                            <a:lnTo>
                              <a:pt x="359" y="221"/>
                            </a:lnTo>
                            <a:lnTo>
                              <a:pt x="356" y="219"/>
                            </a:lnTo>
                            <a:lnTo>
                              <a:pt x="352" y="217"/>
                            </a:lnTo>
                            <a:lnTo>
                              <a:pt x="348" y="215"/>
                            </a:lnTo>
                            <a:lnTo>
                              <a:pt x="346" y="214"/>
                            </a:lnTo>
                            <a:lnTo>
                              <a:pt x="342" y="213"/>
                            </a:lnTo>
                            <a:lnTo>
                              <a:pt x="339" y="210"/>
                            </a:lnTo>
                            <a:lnTo>
                              <a:pt x="335" y="209"/>
                            </a:lnTo>
                            <a:lnTo>
                              <a:pt x="331" y="207"/>
                            </a:lnTo>
                            <a:lnTo>
                              <a:pt x="329" y="205"/>
                            </a:lnTo>
                            <a:lnTo>
                              <a:pt x="326" y="205"/>
                            </a:lnTo>
                            <a:lnTo>
                              <a:pt x="322" y="203"/>
                            </a:lnTo>
                            <a:lnTo>
                              <a:pt x="319" y="201"/>
                            </a:lnTo>
                            <a:lnTo>
                              <a:pt x="315" y="199"/>
                            </a:lnTo>
                            <a:lnTo>
                              <a:pt x="311" y="197"/>
                            </a:lnTo>
                            <a:lnTo>
                              <a:pt x="308" y="195"/>
                            </a:lnTo>
                            <a:lnTo>
                              <a:pt x="304" y="194"/>
                            </a:lnTo>
                            <a:lnTo>
                              <a:pt x="300" y="193"/>
                            </a:lnTo>
                            <a:lnTo>
                              <a:pt x="296" y="191"/>
                            </a:lnTo>
                            <a:lnTo>
                              <a:pt x="292" y="190"/>
                            </a:lnTo>
                            <a:lnTo>
                              <a:pt x="288" y="189"/>
                            </a:lnTo>
                            <a:lnTo>
                              <a:pt x="284" y="189"/>
                            </a:lnTo>
                            <a:lnTo>
                              <a:pt x="281" y="188"/>
                            </a:lnTo>
                            <a:lnTo>
                              <a:pt x="277" y="186"/>
                            </a:lnTo>
                            <a:lnTo>
                              <a:pt x="273" y="185"/>
                            </a:lnTo>
                            <a:lnTo>
                              <a:pt x="268" y="184"/>
                            </a:lnTo>
                            <a:lnTo>
                              <a:pt x="266" y="183"/>
                            </a:lnTo>
                            <a:lnTo>
                              <a:pt x="262" y="181"/>
                            </a:lnTo>
                            <a:lnTo>
                              <a:pt x="258" y="180"/>
                            </a:lnTo>
                            <a:lnTo>
                              <a:pt x="256" y="178"/>
                            </a:lnTo>
                            <a:lnTo>
                              <a:pt x="252" y="177"/>
                            </a:lnTo>
                            <a:lnTo>
                              <a:pt x="249" y="175"/>
                            </a:lnTo>
                            <a:lnTo>
                              <a:pt x="247" y="173"/>
                            </a:lnTo>
                            <a:lnTo>
                              <a:pt x="244" y="170"/>
                            </a:lnTo>
                            <a:lnTo>
                              <a:pt x="243" y="173"/>
                            </a:lnTo>
                            <a:lnTo>
                              <a:pt x="243" y="175"/>
                            </a:lnTo>
                            <a:lnTo>
                              <a:pt x="243" y="177"/>
                            </a:lnTo>
                            <a:lnTo>
                              <a:pt x="244" y="181"/>
                            </a:lnTo>
                            <a:lnTo>
                              <a:pt x="247" y="186"/>
                            </a:lnTo>
                            <a:lnTo>
                              <a:pt x="248" y="190"/>
                            </a:lnTo>
                            <a:lnTo>
                              <a:pt x="251" y="193"/>
                            </a:lnTo>
                            <a:lnTo>
                              <a:pt x="253" y="197"/>
                            </a:lnTo>
                            <a:lnTo>
                              <a:pt x="256" y="200"/>
                            </a:lnTo>
                            <a:lnTo>
                              <a:pt x="260" y="202"/>
                            </a:lnTo>
                            <a:lnTo>
                              <a:pt x="264" y="205"/>
                            </a:lnTo>
                            <a:lnTo>
                              <a:pt x="268" y="207"/>
                            </a:lnTo>
                            <a:lnTo>
                              <a:pt x="274" y="209"/>
                            </a:lnTo>
                            <a:lnTo>
                              <a:pt x="278" y="211"/>
                            </a:lnTo>
                            <a:lnTo>
                              <a:pt x="284" y="214"/>
                            </a:lnTo>
                            <a:lnTo>
                              <a:pt x="288" y="215"/>
                            </a:lnTo>
                            <a:lnTo>
                              <a:pt x="292" y="218"/>
                            </a:lnTo>
                            <a:lnTo>
                              <a:pt x="296" y="220"/>
                            </a:lnTo>
                            <a:lnTo>
                              <a:pt x="300" y="222"/>
                            </a:lnTo>
                            <a:lnTo>
                              <a:pt x="303" y="226"/>
                            </a:lnTo>
                            <a:lnTo>
                              <a:pt x="305" y="229"/>
                            </a:lnTo>
                            <a:lnTo>
                              <a:pt x="308" y="232"/>
                            </a:lnTo>
                            <a:lnTo>
                              <a:pt x="311" y="235"/>
                            </a:lnTo>
                            <a:lnTo>
                              <a:pt x="314" y="238"/>
                            </a:lnTo>
                            <a:lnTo>
                              <a:pt x="315" y="241"/>
                            </a:lnTo>
                            <a:lnTo>
                              <a:pt x="316" y="244"/>
                            </a:lnTo>
                            <a:lnTo>
                              <a:pt x="318" y="247"/>
                            </a:lnTo>
                            <a:lnTo>
                              <a:pt x="318" y="250"/>
                            </a:lnTo>
                            <a:lnTo>
                              <a:pt x="319" y="253"/>
                            </a:lnTo>
                            <a:lnTo>
                              <a:pt x="319" y="256"/>
                            </a:lnTo>
                            <a:lnTo>
                              <a:pt x="320" y="259"/>
                            </a:lnTo>
                            <a:lnTo>
                              <a:pt x="320" y="261"/>
                            </a:lnTo>
                            <a:lnTo>
                              <a:pt x="320" y="263"/>
                            </a:lnTo>
                            <a:lnTo>
                              <a:pt x="320" y="266"/>
                            </a:lnTo>
                            <a:lnTo>
                              <a:pt x="320" y="268"/>
                            </a:lnTo>
                            <a:lnTo>
                              <a:pt x="320" y="271"/>
                            </a:lnTo>
                            <a:lnTo>
                              <a:pt x="322" y="273"/>
                            </a:lnTo>
                            <a:lnTo>
                              <a:pt x="322" y="276"/>
                            </a:lnTo>
                            <a:lnTo>
                              <a:pt x="319" y="273"/>
                            </a:lnTo>
                            <a:lnTo>
                              <a:pt x="316" y="269"/>
                            </a:lnTo>
                            <a:lnTo>
                              <a:pt x="314" y="265"/>
                            </a:lnTo>
                            <a:lnTo>
                              <a:pt x="312" y="263"/>
                            </a:lnTo>
                            <a:lnTo>
                              <a:pt x="311" y="259"/>
                            </a:lnTo>
                            <a:lnTo>
                              <a:pt x="309" y="257"/>
                            </a:lnTo>
                            <a:lnTo>
                              <a:pt x="309" y="254"/>
                            </a:lnTo>
                            <a:lnTo>
                              <a:pt x="309" y="251"/>
                            </a:lnTo>
                            <a:lnTo>
                              <a:pt x="308" y="250"/>
                            </a:lnTo>
                            <a:lnTo>
                              <a:pt x="308" y="247"/>
                            </a:lnTo>
                            <a:lnTo>
                              <a:pt x="308" y="245"/>
                            </a:lnTo>
                            <a:lnTo>
                              <a:pt x="307" y="243"/>
                            </a:lnTo>
                            <a:lnTo>
                              <a:pt x="305" y="240"/>
                            </a:lnTo>
                            <a:lnTo>
                              <a:pt x="305" y="238"/>
                            </a:lnTo>
                            <a:lnTo>
                              <a:pt x="304" y="235"/>
                            </a:lnTo>
                            <a:lnTo>
                              <a:pt x="303" y="233"/>
                            </a:lnTo>
                            <a:lnTo>
                              <a:pt x="301" y="230"/>
                            </a:lnTo>
                            <a:lnTo>
                              <a:pt x="301" y="227"/>
                            </a:lnTo>
                            <a:lnTo>
                              <a:pt x="299" y="225"/>
                            </a:lnTo>
                            <a:lnTo>
                              <a:pt x="299" y="223"/>
                            </a:lnTo>
                            <a:lnTo>
                              <a:pt x="296" y="221"/>
                            </a:lnTo>
                            <a:lnTo>
                              <a:pt x="293" y="218"/>
                            </a:lnTo>
                            <a:lnTo>
                              <a:pt x="286" y="214"/>
                            </a:lnTo>
                            <a:lnTo>
                              <a:pt x="284" y="211"/>
                            </a:lnTo>
                            <a:lnTo>
                              <a:pt x="279" y="209"/>
                            </a:lnTo>
                            <a:lnTo>
                              <a:pt x="277" y="206"/>
                            </a:lnTo>
                            <a:lnTo>
                              <a:pt x="273" y="205"/>
                            </a:lnTo>
                            <a:lnTo>
                              <a:pt x="270" y="202"/>
                            </a:lnTo>
                            <a:lnTo>
                              <a:pt x="264" y="199"/>
                            </a:lnTo>
                            <a:lnTo>
                              <a:pt x="259" y="195"/>
                            </a:lnTo>
                            <a:lnTo>
                              <a:pt x="256" y="193"/>
                            </a:lnTo>
                            <a:lnTo>
                              <a:pt x="252" y="189"/>
                            </a:lnTo>
                            <a:lnTo>
                              <a:pt x="249" y="186"/>
                            </a:lnTo>
                            <a:lnTo>
                              <a:pt x="247" y="183"/>
                            </a:lnTo>
                            <a:lnTo>
                              <a:pt x="244" y="180"/>
                            </a:lnTo>
                            <a:lnTo>
                              <a:pt x="243" y="178"/>
                            </a:lnTo>
                            <a:lnTo>
                              <a:pt x="241" y="176"/>
                            </a:lnTo>
                            <a:lnTo>
                              <a:pt x="240" y="173"/>
                            </a:lnTo>
                            <a:lnTo>
                              <a:pt x="238" y="176"/>
                            </a:lnTo>
                            <a:lnTo>
                              <a:pt x="238" y="179"/>
                            </a:lnTo>
                            <a:lnTo>
                              <a:pt x="238" y="183"/>
                            </a:lnTo>
                            <a:lnTo>
                              <a:pt x="238" y="186"/>
                            </a:lnTo>
                            <a:lnTo>
                              <a:pt x="238" y="190"/>
                            </a:lnTo>
                            <a:lnTo>
                              <a:pt x="238" y="194"/>
                            </a:lnTo>
                            <a:lnTo>
                              <a:pt x="240" y="198"/>
                            </a:lnTo>
                            <a:lnTo>
                              <a:pt x="240" y="200"/>
                            </a:lnTo>
                            <a:lnTo>
                              <a:pt x="241" y="204"/>
                            </a:lnTo>
                            <a:lnTo>
                              <a:pt x="244" y="207"/>
                            </a:lnTo>
                            <a:lnTo>
                              <a:pt x="245" y="211"/>
                            </a:lnTo>
                            <a:lnTo>
                              <a:pt x="248" y="214"/>
                            </a:lnTo>
                            <a:lnTo>
                              <a:pt x="251" y="218"/>
                            </a:lnTo>
                            <a:lnTo>
                              <a:pt x="253" y="222"/>
                            </a:lnTo>
                            <a:lnTo>
                              <a:pt x="256" y="225"/>
                            </a:lnTo>
                            <a:lnTo>
                              <a:pt x="259" y="229"/>
                            </a:lnTo>
                            <a:lnTo>
                              <a:pt x="262" y="232"/>
                            </a:lnTo>
                            <a:lnTo>
                              <a:pt x="264" y="235"/>
                            </a:lnTo>
                            <a:lnTo>
                              <a:pt x="267" y="238"/>
                            </a:lnTo>
                            <a:lnTo>
                              <a:pt x="268" y="242"/>
                            </a:lnTo>
                            <a:lnTo>
                              <a:pt x="270" y="246"/>
                            </a:lnTo>
                            <a:lnTo>
                              <a:pt x="271" y="249"/>
                            </a:lnTo>
                            <a:lnTo>
                              <a:pt x="273" y="253"/>
                            </a:lnTo>
                            <a:lnTo>
                              <a:pt x="274" y="256"/>
                            </a:lnTo>
                            <a:lnTo>
                              <a:pt x="275" y="260"/>
                            </a:lnTo>
                            <a:lnTo>
                              <a:pt x="277" y="264"/>
                            </a:lnTo>
                            <a:lnTo>
                              <a:pt x="278" y="270"/>
                            </a:lnTo>
                            <a:lnTo>
                              <a:pt x="278" y="274"/>
                            </a:lnTo>
                            <a:lnTo>
                              <a:pt x="279" y="278"/>
                            </a:lnTo>
                            <a:lnTo>
                              <a:pt x="279" y="281"/>
                            </a:lnTo>
                            <a:lnTo>
                              <a:pt x="281" y="284"/>
                            </a:lnTo>
                            <a:lnTo>
                              <a:pt x="281" y="288"/>
                            </a:lnTo>
                            <a:lnTo>
                              <a:pt x="281" y="291"/>
                            </a:lnTo>
                            <a:lnTo>
                              <a:pt x="281" y="295"/>
                            </a:lnTo>
                            <a:lnTo>
                              <a:pt x="281" y="298"/>
                            </a:lnTo>
                            <a:lnTo>
                              <a:pt x="281" y="304"/>
                            </a:lnTo>
                            <a:lnTo>
                              <a:pt x="281" y="307"/>
                            </a:lnTo>
                            <a:lnTo>
                              <a:pt x="281" y="309"/>
                            </a:lnTo>
                            <a:lnTo>
                              <a:pt x="281" y="312"/>
                            </a:lnTo>
                            <a:lnTo>
                              <a:pt x="281" y="315"/>
                            </a:lnTo>
                            <a:lnTo>
                              <a:pt x="281" y="317"/>
                            </a:lnTo>
                            <a:lnTo>
                              <a:pt x="282" y="315"/>
                            </a:lnTo>
                            <a:lnTo>
                              <a:pt x="282" y="313"/>
                            </a:lnTo>
                            <a:lnTo>
                              <a:pt x="282" y="309"/>
                            </a:lnTo>
                            <a:lnTo>
                              <a:pt x="282" y="306"/>
                            </a:lnTo>
                            <a:lnTo>
                              <a:pt x="282" y="302"/>
                            </a:lnTo>
                            <a:lnTo>
                              <a:pt x="284" y="298"/>
                            </a:lnTo>
                            <a:lnTo>
                              <a:pt x="284" y="295"/>
                            </a:lnTo>
                            <a:lnTo>
                              <a:pt x="285" y="291"/>
                            </a:lnTo>
                            <a:lnTo>
                              <a:pt x="285" y="288"/>
                            </a:lnTo>
                            <a:lnTo>
                              <a:pt x="285" y="284"/>
                            </a:lnTo>
                            <a:lnTo>
                              <a:pt x="285" y="281"/>
                            </a:lnTo>
                            <a:lnTo>
                              <a:pt x="286" y="276"/>
                            </a:lnTo>
                            <a:lnTo>
                              <a:pt x="286" y="273"/>
                            </a:lnTo>
                            <a:lnTo>
                              <a:pt x="286" y="270"/>
                            </a:lnTo>
                            <a:lnTo>
                              <a:pt x="286" y="267"/>
                            </a:lnTo>
                            <a:lnTo>
                              <a:pt x="285" y="263"/>
                            </a:lnTo>
                            <a:lnTo>
                              <a:pt x="284" y="260"/>
                            </a:lnTo>
                            <a:lnTo>
                              <a:pt x="282" y="257"/>
                            </a:lnTo>
                            <a:lnTo>
                              <a:pt x="279" y="251"/>
                            </a:lnTo>
                            <a:lnTo>
                              <a:pt x="279" y="248"/>
                            </a:lnTo>
                            <a:lnTo>
                              <a:pt x="278" y="245"/>
                            </a:lnTo>
                            <a:lnTo>
                              <a:pt x="277" y="242"/>
                            </a:lnTo>
                            <a:lnTo>
                              <a:pt x="275" y="238"/>
                            </a:lnTo>
                            <a:lnTo>
                              <a:pt x="274" y="235"/>
                            </a:lnTo>
                            <a:lnTo>
                              <a:pt x="273" y="232"/>
                            </a:lnTo>
                            <a:lnTo>
                              <a:pt x="271" y="229"/>
                            </a:lnTo>
                            <a:lnTo>
                              <a:pt x="270" y="226"/>
                            </a:lnTo>
                            <a:lnTo>
                              <a:pt x="270" y="223"/>
                            </a:lnTo>
                            <a:lnTo>
                              <a:pt x="268" y="221"/>
                            </a:lnTo>
                            <a:lnTo>
                              <a:pt x="267" y="218"/>
                            </a:lnTo>
                            <a:lnTo>
                              <a:pt x="266" y="215"/>
                            </a:lnTo>
                            <a:lnTo>
                              <a:pt x="264" y="214"/>
                            </a:lnTo>
                            <a:lnTo>
                              <a:pt x="262" y="210"/>
                            </a:lnTo>
                            <a:lnTo>
                              <a:pt x="259" y="208"/>
                            </a:lnTo>
                            <a:lnTo>
                              <a:pt x="256" y="205"/>
                            </a:lnTo>
                            <a:lnTo>
                              <a:pt x="253" y="201"/>
                            </a:lnTo>
                            <a:lnTo>
                              <a:pt x="251" y="201"/>
                            </a:lnTo>
                            <a:lnTo>
                              <a:pt x="248" y="198"/>
                            </a:lnTo>
                            <a:lnTo>
                              <a:pt x="245" y="196"/>
                            </a:lnTo>
                            <a:lnTo>
                              <a:pt x="243" y="193"/>
                            </a:lnTo>
                            <a:lnTo>
                              <a:pt x="243" y="190"/>
                            </a:lnTo>
                            <a:lnTo>
                              <a:pt x="240" y="188"/>
                            </a:lnTo>
                            <a:lnTo>
                              <a:pt x="240" y="186"/>
                            </a:lnTo>
                            <a:lnTo>
                              <a:pt x="238" y="184"/>
                            </a:lnTo>
                            <a:lnTo>
                              <a:pt x="237" y="181"/>
                            </a:lnTo>
                            <a:lnTo>
                              <a:pt x="234" y="181"/>
                            </a:lnTo>
                            <a:lnTo>
                              <a:pt x="232" y="185"/>
                            </a:lnTo>
                            <a:lnTo>
                              <a:pt x="230" y="187"/>
                            </a:lnTo>
                            <a:lnTo>
                              <a:pt x="229" y="191"/>
                            </a:lnTo>
                            <a:lnTo>
                              <a:pt x="227" y="194"/>
                            </a:lnTo>
                            <a:lnTo>
                              <a:pt x="226" y="198"/>
                            </a:lnTo>
                            <a:lnTo>
                              <a:pt x="225" y="201"/>
                            </a:lnTo>
                            <a:lnTo>
                              <a:pt x="225" y="205"/>
                            </a:lnTo>
                            <a:lnTo>
                              <a:pt x="225" y="209"/>
                            </a:lnTo>
                            <a:lnTo>
                              <a:pt x="225" y="213"/>
                            </a:lnTo>
                            <a:lnTo>
                              <a:pt x="225" y="217"/>
                            </a:lnTo>
                            <a:lnTo>
                              <a:pt x="225" y="221"/>
                            </a:lnTo>
                            <a:lnTo>
                              <a:pt x="226" y="225"/>
                            </a:lnTo>
                            <a:lnTo>
                              <a:pt x="226" y="229"/>
                            </a:lnTo>
                            <a:lnTo>
                              <a:pt x="227" y="233"/>
                            </a:lnTo>
                            <a:lnTo>
                              <a:pt x="227" y="236"/>
                            </a:lnTo>
                            <a:lnTo>
                              <a:pt x="227" y="239"/>
                            </a:lnTo>
                            <a:lnTo>
                              <a:pt x="227" y="243"/>
                            </a:lnTo>
                            <a:lnTo>
                              <a:pt x="227" y="250"/>
                            </a:lnTo>
                            <a:lnTo>
                              <a:pt x="227" y="254"/>
                            </a:lnTo>
                            <a:lnTo>
                              <a:pt x="227" y="258"/>
                            </a:lnTo>
                            <a:lnTo>
                              <a:pt x="227" y="262"/>
                            </a:lnTo>
                            <a:lnTo>
                              <a:pt x="227" y="266"/>
                            </a:lnTo>
                            <a:lnTo>
                              <a:pt x="226" y="270"/>
                            </a:lnTo>
                            <a:lnTo>
                              <a:pt x="225" y="273"/>
                            </a:lnTo>
                            <a:lnTo>
                              <a:pt x="223" y="277"/>
                            </a:lnTo>
                            <a:lnTo>
                              <a:pt x="222" y="281"/>
                            </a:lnTo>
                            <a:lnTo>
                              <a:pt x="222" y="284"/>
                            </a:lnTo>
                            <a:lnTo>
                              <a:pt x="221" y="288"/>
                            </a:lnTo>
                            <a:lnTo>
                              <a:pt x="219" y="292"/>
                            </a:lnTo>
                            <a:lnTo>
                              <a:pt x="218" y="296"/>
                            </a:lnTo>
                            <a:lnTo>
                              <a:pt x="217" y="299"/>
                            </a:lnTo>
                            <a:lnTo>
                              <a:pt x="215" y="302"/>
                            </a:lnTo>
                            <a:lnTo>
                              <a:pt x="214" y="305"/>
                            </a:lnTo>
                            <a:lnTo>
                              <a:pt x="212" y="309"/>
                            </a:lnTo>
                            <a:lnTo>
                              <a:pt x="211" y="312"/>
                            </a:lnTo>
                            <a:lnTo>
                              <a:pt x="210" y="315"/>
                            </a:lnTo>
                            <a:lnTo>
                              <a:pt x="208" y="318"/>
                            </a:lnTo>
                            <a:lnTo>
                              <a:pt x="206" y="321"/>
                            </a:lnTo>
                            <a:lnTo>
                              <a:pt x="204" y="324"/>
                            </a:lnTo>
                            <a:lnTo>
                              <a:pt x="203" y="327"/>
                            </a:lnTo>
                            <a:lnTo>
                              <a:pt x="203" y="331"/>
                            </a:lnTo>
                            <a:lnTo>
                              <a:pt x="203" y="334"/>
                            </a:lnTo>
                            <a:lnTo>
                              <a:pt x="201" y="338"/>
                            </a:lnTo>
                            <a:lnTo>
                              <a:pt x="200" y="334"/>
                            </a:lnTo>
                            <a:lnTo>
                              <a:pt x="200" y="332"/>
                            </a:lnTo>
                            <a:lnTo>
                              <a:pt x="200" y="328"/>
                            </a:lnTo>
                            <a:lnTo>
                              <a:pt x="200" y="325"/>
                            </a:lnTo>
                            <a:lnTo>
                              <a:pt x="200" y="321"/>
                            </a:lnTo>
                            <a:lnTo>
                              <a:pt x="201" y="317"/>
                            </a:lnTo>
                            <a:lnTo>
                              <a:pt x="203" y="314"/>
                            </a:lnTo>
                            <a:lnTo>
                              <a:pt x="204" y="312"/>
                            </a:lnTo>
                            <a:lnTo>
                              <a:pt x="206" y="309"/>
                            </a:lnTo>
                            <a:lnTo>
                              <a:pt x="207" y="305"/>
                            </a:lnTo>
                            <a:lnTo>
                              <a:pt x="208" y="303"/>
                            </a:lnTo>
                            <a:lnTo>
                              <a:pt x="210" y="300"/>
                            </a:lnTo>
                            <a:lnTo>
                              <a:pt x="210" y="298"/>
                            </a:lnTo>
                            <a:lnTo>
                              <a:pt x="211" y="296"/>
                            </a:lnTo>
                            <a:lnTo>
                              <a:pt x="212" y="292"/>
                            </a:lnTo>
                            <a:lnTo>
                              <a:pt x="214" y="290"/>
                            </a:lnTo>
                            <a:lnTo>
                              <a:pt x="215" y="288"/>
                            </a:lnTo>
                            <a:lnTo>
                              <a:pt x="217" y="285"/>
                            </a:lnTo>
                            <a:lnTo>
                              <a:pt x="219" y="283"/>
                            </a:lnTo>
                            <a:lnTo>
                              <a:pt x="221" y="280"/>
                            </a:lnTo>
                            <a:lnTo>
                              <a:pt x="223" y="277"/>
                            </a:lnTo>
                            <a:lnTo>
                              <a:pt x="225" y="274"/>
                            </a:lnTo>
                            <a:lnTo>
                              <a:pt x="227" y="270"/>
                            </a:lnTo>
                            <a:lnTo>
                              <a:pt x="229" y="267"/>
                            </a:lnTo>
                            <a:lnTo>
                              <a:pt x="232" y="263"/>
                            </a:lnTo>
                            <a:lnTo>
                              <a:pt x="233" y="259"/>
                            </a:lnTo>
                            <a:lnTo>
                              <a:pt x="234" y="256"/>
                            </a:lnTo>
                            <a:lnTo>
                              <a:pt x="236" y="253"/>
                            </a:lnTo>
                            <a:lnTo>
                              <a:pt x="237" y="250"/>
                            </a:lnTo>
                            <a:lnTo>
                              <a:pt x="238" y="246"/>
                            </a:lnTo>
                            <a:lnTo>
                              <a:pt x="238" y="243"/>
                            </a:lnTo>
                            <a:lnTo>
                              <a:pt x="240" y="240"/>
                            </a:lnTo>
                            <a:lnTo>
                              <a:pt x="240" y="237"/>
                            </a:lnTo>
                            <a:lnTo>
                              <a:pt x="240" y="234"/>
                            </a:lnTo>
                            <a:lnTo>
                              <a:pt x="240" y="230"/>
                            </a:lnTo>
                            <a:lnTo>
                              <a:pt x="240" y="227"/>
                            </a:lnTo>
                            <a:lnTo>
                              <a:pt x="240" y="225"/>
                            </a:lnTo>
                            <a:lnTo>
                              <a:pt x="240" y="221"/>
                            </a:lnTo>
                            <a:lnTo>
                              <a:pt x="240" y="218"/>
                            </a:lnTo>
                            <a:lnTo>
                              <a:pt x="240" y="214"/>
                            </a:lnTo>
                            <a:lnTo>
                              <a:pt x="240" y="210"/>
                            </a:lnTo>
                            <a:lnTo>
                              <a:pt x="240" y="207"/>
                            </a:lnTo>
                            <a:lnTo>
                              <a:pt x="240" y="204"/>
                            </a:lnTo>
                            <a:lnTo>
                              <a:pt x="240" y="201"/>
                            </a:lnTo>
                            <a:lnTo>
                              <a:pt x="240" y="198"/>
                            </a:lnTo>
                            <a:lnTo>
                              <a:pt x="240" y="194"/>
                            </a:lnTo>
                            <a:lnTo>
                              <a:pt x="240" y="191"/>
                            </a:lnTo>
                            <a:lnTo>
                              <a:pt x="240" y="188"/>
                            </a:lnTo>
                            <a:lnTo>
                              <a:pt x="241" y="185"/>
                            </a:lnTo>
                            <a:lnTo>
                              <a:pt x="241" y="181"/>
                            </a:lnTo>
                            <a:lnTo>
                              <a:pt x="243" y="178"/>
                            </a:lnTo>
                            <a:lnTo>
                              <a:pt x="243" y="175"/>
                            </a:lnTo>
                            <a:lnTo>
                              <a:pt x="243" y="173"/>
                            </a:lnTo>
                            <a:lnTo>
                              <a:pt x="243" y="170"/>
                            </a:lnTo>
                            <a:lnTo>
                              <a:pt x="243" y="168"/>
                            </a:lnTo>
                            <a:lnTo>
                              <a:pt x="243" y="165"/>
                            </a:lnTo>
                            <a:lnTo>
                              <a:pt x="238" y="169"/>
                            </a:lnTo>
                            <a:lnTo>
                              <a:pt x="234" y="173"/>
                            </a:lnTo>
                            <a:lnTo>
                              <a:pt x="232" y="176"/>
                            </a:lnTo>
                            <a:lnTo>
                              <a:pt x="229" y="178"/>
                            </a:lnTo>
                            <a:lnTo>
                              <a:pt x="227" y="181"/>
                            </a:lnTo>
                            <a:lnTo>
                              <a:pt x="225" y="184"/>
                            </a:lnTo>
                            <a:lnTo>
                              <a:pt x="222" y="187"/>
                            </a:lnTo>
                            <a:lnTo>
                              <a:pt x="219" y="190"/>
                            </a:lnTo>
                            <a:lnTo>
                              <a:pt x="218" y="194"/>
                            </a:lnTo>
                            <a:lnTo>
                              <a:pt x="215" y="198"/>
                            </a:lnTo>
                            <a:lnTo>
                              <a:pt x="215" y="201"/>
                            </a:lnTo>
                            <a:lnTo>
                              <a:pt x="214" y="205"/>
                            </a:lnTo>
                            <a:lnTo>
                              <a:pt x="212" y="208"/>
                            </a:lnTo>
                            <a:lnTo>
                              <a:pt x="211" y="212"/>
                            </a:lnTo>
                            <a:lnTo>
                              <a:pt x="211" y="216"/>
                            </a:lnTo>
                            <a:lnTo>
                              <a:pt x="210" y="220"/>
                            </a:lnTo>
                            <a:lnTo>
                              <a:pt x="208" y="224"/>
                            </a:lnTo>
                            <a:lnTo>
                              <a:pt x="207" y="228"/>
                            </a:lnTo>
                            <a:lnTo>
                              <a:pt x="206" y="231"/>
                            </a:lnTo>
                            <a:lnTo>
                              <a:pt x="204" y="235"/>
                            </a:lnTo>
                            <a:lnTo>
                              <a:pt x="203" y="238"/>
                            </a:lnTo>
                            <a:lnTo>
                              <a:pt x="201" y="243"/>
                            </a:lnTo>
                            <a:lnTo>
                              <a:pt x="199" y="245"/>
                            </a:lnTo>
                            <a:lnTo>
                              <a:pt x="197" y="247"/>
                            </a:lnTo>
                            <a:lnTo>
                              <a:pt x="196" y="251"/>
                            </a:lnTo>
                            <a:lnTo>
                              <a:pt x="193" y="254"/>
                            </a:lnTo>
                            <a:lnTo>
                              <a:pt x="192" y="257"/>
                            </a:lnTo>
                            <a:lnTo>
                              <a:pt x="189" y="260"/>
                            </a:lnTo>
                            <a:lnTo>
                              <a:pt x="186" y="263"/>
                            </a:lnTo>
                            <a:lnTo>
                              <a:pt x="182" y="267"/>
                            </a:lnTo>
                            <a:lnTo>
                              <a:pt x="180" y="270"/>
                            </a:lnTo>
                            <a:lnTo>
                              <a:pt x="177" y="274"/>
                            </a:lnTo>
                            <a:lnTo>
                              <a:pt x="173" y="277"/>
                            </a:lnTo>
                            <a:lnTo>
                              <a:pt x="171" y="280"/>
                            </a:lnTo>
                            <a:lnTo>
                              <a:pt x="169" y="283"/>
                            </a:lnTo>
                            <a:lnTo>
                              <a:pt x="166" y="286"/>
                            </a:lnTo>
                            <a:lnTo>
                              <a:pt x="163" y="289"/>
                            </a:lnTo>
                            <a:lnTo>
                              <a:pt x="161" y="292"/>
                            </a:lnTo>
                            <a:lnTo>
                              <a:pt x="158" y="296"/>
                            </a:lnTo>
                            <a:lnTo>
                              <a:pt x="156" y="300"/>
                            </a:lnTo>
                            <a:lnTo>
                              <a:pt x="154" y="303"/>
                            </a:lnTo>
                            <a:lnTo>
                              <a:pt x="152" y="306"/>
                            </a:lnTo>
                            <a:lnTo>
                              <a:pt x="150" y="309"/>
                            </a:lnTo>
                            <a:lnTo>
                              <a:pt x="148" y="313"/>
                            </a:lnTo>
                            <a:lnTo>
                              <a:pt x="146" y="316"/>
                            </a:lnTo>
                            <a:lnTo>
                              <a:pt x="143" y="317"/>
                            </a:lnTo>
                            <a:lnTo>
                              <a:pt x="141" y="320"/>
                            </a:lnTo>
                            <a:lnTo>
                              <a:pt x="139" y="322"/>
                            </a:lnTo>
                            <a:lnTo>
                              <a:pt x="143" y="321"/>
                            </a:lnTo>
                            <a:lnTo>
                              <a:pt x="148" y="318"/>
                            </a:lnTo>
                            <a:lnTo>
                              <a:pt x="155" y="313"/>
                            </a:lnTo>
                            <a:lnTo>
                              <a:pt x="161" y="310"/>
                            </a:lnTo>
                            <a:lnTo>
                              <a:pt x="163" y="308"/>
                            </a:lnTo>
                            <a:lnTo>
                              <a:pt x="166" y="305"/>
                            </a:lnTo>
                            <a:lnTo>
                              <a:pt x="170" y="300"/>
                            </a:lnTo>
                            <a:lnTo>
                              <a:pt x="171" y="297"/>
                            </a:lnTo>
                            <a:lnTo>
                              <a:pt x="173" y="294"/>
                            </a:lnTo>
                            <a:lnTo>
                              <a:pt x="176" y="290"/>
                            </a:lnTo>
                            <a:lnTo>
                              <a:pt x="177" y="288"/>
                            </a:lnTo>
                            <a:lnTo>
                              <a:pt x="177" y="284"/>
                            </a:lnTo>
                            <a:lnTo>
                              <a:pt x="178" y="280"/>
                            </a:lnTo>
                            <a:lnTo>
                              <a:pt x="180" y="276"/>
                            </a:lnTo>
                            <a:lnTo>
                              <a:pt x="181" y="273"/>
                            </a:lnTo>
                            <a:lnTo>
                              <a:pt x="181" y="270"/>
                            </a:lnTo>
                            <a:lnTo>
                              <a:pt x="182" y="267"/>
                            </a:lnTo>
                            <a:lnTo>
                              <a:pt x="184" y="263"/>
                            </a:lnTo>
                            <a:lnTo>
                              <a:pt x="185" y="259"/>
                            </a:lnTo>
                            <a:lnTo>
                              <a:pt x="186" y="257"/>
                            </a:lnTo>
                            <a:lnTo>
                              <a:pt x="188" y="253"/>
                            </a:lnTo>
                            <a:lnTo>
                              <a:pt x="189" y="250"/>
                            </a:lnTo>
                            <a:lnTo>
                              <a:pt x="191" y="247"/>
                            </a:lnTo>
                            <a:lnTo>
                              <a:pt x="193" y="243"/>
                            </a:lnTo>
                            <a:lnTo>
                              <a:pt x="195" y="241"/>
                            </a:lnTo>
                            <a:lnTo>
                              <a:pt x="197" y="238"/>
                            </a:lnTo>
                            <a:lnTo>
                              <a:pt x="199" y="235"/>
                            </a:lnTo>
                            <a:lnTo>
                              <a:pt x="201" y="232"/>
                            </a:lnTo>
                            <a:lnTo>
                              <a:pt x="204" y="229"/>
                            </a:lnTo>
                            <a:lnTo>
                              <a:pt x="207" y="226"/>
                            </a:lnTo>
                            <a:lnTo>
                              <a:pt x="210" y="222"/>
                            </a:lnTo>
                            <a:lnTo>
                              <a:pt x="211" y="220"/>
                            </a:lnTo>
                            <a:lnTo>
                              <a:pt x="214" y="217"/>
                            </a:lnTo>
                            <a:lnTo>
                              <a:pt x="217" y="214"/>
                            </a:lnTo>
                            <a:lnTo>
                              <a:pt x="218" y="210"/>
                            </a:lnTo>
                            <a:lnTo>
                              <a:pt x="221" y="207"/>
                            </a:lnTo>
                            <a:lnTo>
                              <a:pt x="222" y="204"/>
                            </a:lnTo>
                            <a:lnTo>
                              <a:pt x="225" y="201"/>
                            </a:lnTo>
                            <a:lnTo>
                              <a:pt x="226" y="198"/>
                            </a:lnTo>
                            <a:lnTo>
                              <a:pt x="227" y="194"/>
                            </a:lnTo>
                            <a:lnTo>
                              <a:pt x="229" y="190"/>
                            </a:lnTo>
                            <a:lnTo>
                              <a:pt x="230" y="187"/>
                            </a:lnTo>
                            <a:lnTo>
                              <a:pt x="232" y="184"/>
                            </a:lnTo>
                            <a:lnTo>
                              <a:pt x="233" y="181"/>
                            </a:lnTo>
                            <a:lnTo>
                              <a:pt x="234" y="177"/>
                            </a:lnTo>
                            <a:lnTo>
                              <a:pt x="236" y="175"/>
                            </a:lnTo>
                            <a:lnTo>
                              <a:pt x="236" y="173"/>
                            </a:lnTo>
                            <a:lnTo>
                              <a:pt x="238" y="169"/>
                            </a:lnTo>
                            <a:lnTo>
                              <a:pt x="236" y="169"/>
                            </a:lnTo>
                            <a:lnTo>
                              <a:pt x="233" y="171"/>
                            </a:lnTo>
                            <a:lnTo>
                              <a:pt x="230" y="174"/>
                            </a:lnTo>
                            <a:lnTo>
                              <a:pt x="226" y="177"/>
                            </a:lnTo>
                            <a:lnTo>
                              <a:pt x="223" y="180"/>
                            </a:lnTo>
                            <a:lnTo>
                              <a:pt x="219" y="182"/>
                            </a:lnTo>
                            <a:lnTo>
                              <a:pt x="215" y="185"/>
                            </a:lnTo>
                            <a:lnTo>
                              <a:pt x="210" y="189"/>
                            </a:lnTo>
                            <a:lnTo>
                              <a:pt x="204" y="192"/>
                            </a:lnTo>
                            <a:lnTo>
                              <a:pt x="197" y="197"/>
                            </a:lnTo>
                            <a:lnTo>
                              <a:pt x="195" y="200"/>
                            </a:lnTo>
                            <a:lnTo>
                              <a:pt x="191" y="204"/>
                            </a:lnTo>
                            <a:lnTo>
                              <a:pt x="188" y="208"/>
                            </a:lnTo>
                            <a:lnTo>
                              <a:pt x="184" y="211"/>
                            </a:lnTo>
                            <a:lnTo>
                              <a:pt x="181" y="215"/>
                            </a:lnTo>
                            <a:lnTo>
                              <a:pt x="177" y="219"/>
                            </a:lnTo>
                            <a:lnTo>
                              <a:pt x="174" y="222"/>
                            </a:lnTo>
                            <a:lnTo>
                              <a:pt x="170" y="226"/>
                            </a:lnTo>
                            <a:lnTo>
                              <a:pt x="167" y="230"/>
                            </a:lnTo>
                            <a:lnTo>
                              <a:pt x="163" y="235"/>
                            </a:lnTo>
                            <a:lnTo>
                              <a:pt x="161" y="238"/>
                            </a:lnTo>
                            <a:lnTo>
                              <a:pt x="156" y="242"/>
                            </a:lnTo>
                            <a:lnTo>
                              <a:pt x="152" y="246"/>
                            </a:lnTo>
                            <a:lnTo>
                              <a:pt x="148" y="250"/>
                            </a:lnTo>
                            <a:lnTo>
                              <a:pt x="146" y="253"/>
                            </a:lnTo>
                            <a:lnTo>
                              <a:pt x="141" y="257"/>
                            </a:lnTo>
                            <a:lnTo>
                              <a:pt x="137" y="260"/>
                            </a:lnTo>
                            <a:lnTo>
                              <a:pt x="135" y="263"/>
                            </a:lnTo>
                            <a:lnTo>
                              <a:pt x="131" y="267"/>
                            </a:lnTo>
                            <a:lnTo>
                              <a:pt x="126" y="270"/>
                            </a:lnTo>
                            <a:lnTo>
                              <a:pt x="121" y="274"/>
                            </a:lnTo>
                            <a:lnTo>
                              <a:pt x="117" y="277"/>
                            </a:lnTo>
                            <a:lnTo>
                              <a:pt x="111" y="281"/>
                            </a:lnTo>
                            <a:lnTo>
                              <a:pt x="107" y="284"/>
                            </a:lnTo>
                            <a:lnTo>
                              <a:pt x="103" y="288"/>
                            </a:lnTo>
                            <a:lnTo>
                              <a:pt x="99" y="292"/>
                            </a:lnTo>
                            <a:lnTo>
                              <a:pt x="94" y="296"/>
                            </a:lnTo>
                            <a:lnTo>
                              <a:pt x="88" y="299"/>
                            </a:lnTo>
                            <a:lnTo>
                              <a:pt x="84" y="302"/>
                            </a:lnTo>
                            <a:lnTo>
                              <a:pt x="80" y="305"/>
                            </a:lnTo>
                            <a:lnTo>
                              <a:pt x="75" y="309"/>
                            </a:lnTo>
                            <a:lnTo>
                              <a:pt x="71" y="312"/>
                            </a:lnTo>
                            <a:lnTo>
                              <a:pt x="66" y="315"/>
                            </a:lnTo>
                            <a:lnTo>
                              <a:pt x="62" y="318"/>
                            </a:lnTo>
                            <a:lnTo>
                              <a:pt x="57" y="321"/>
                            </a:lnTo>
                            <a:lnTo>
                              <a:pt x="53" y="324"/>
                            </a:lnTo>
                            <a:lnTo>
                              <a:pt x="50" y="325"/>
                            </a:lnTo>
                            <a:lnTo>
                              <a:pt x="47" y="328"/>
                            </a:lnTo>
                            <a:lnTo>
                              <a:pt x="53" y="329"/>
                            </a:lnTo>
                            <a:lnTo>
                              <a:pt x="58" y="327"/>
                            </a:lnTo>
                            <a:lnTo>
                              <a:pt x="62" y="325"/>
                            </a:lnTo>
                            <a:lnTo>
                              <a:pt x="68" y="322"/>
                            </a:lnTo>
                            <a:lnTo>
                              <a:pt x="72" y="320"/>
                            </a:lnTo>
                            <a:lnTo>
                              <a:pt x="76" y="317"/>
                            </a:lnTo>
                            <a:lnTo>
                              <a:pt x="81" y="313"/>
                            </a:lnTo>
                            <a:lnTo>
                              <a:pt x="86" y="310"/>
                            </a:lnTo>
                            <a:lnTo>
                              <a:pt x="90" y="307"/>
                            </a:lnTo>
                            <a:lnTo>
                              <a:pt x="94" y="304"/>
                            </a:lnTo>
                            <a:lnTo>
                              <a:pt x="98" y="300"/>
                            </a:lnTo>
                            <a:lnTo>
                              <a:pt x="102" y="297"/>
                            </a:lnTo>
                            <a:lnTo>
                              <a:pt x="105" y="294"/>
                            </a:lnTo>
                            <a:lnTo>
                              <a:pt x="107" y="291"/>
                            </a:lnTo>
                            <a:lnTo>
                              <a:pt x="110" y="288"/>
                            </a:lnTo>
                            <a:lnTo>
                              <a:pt x="113" y="284"/>
                            </a:lnTo>
                            <a:lnTo>
                              <a:pt x="117" y="280"/>
                            </a:lnTo>
                            <a:lnTo>
                              <a:pt x="120" y="277"/>
                            </a:lnTo>
                            <a:lnTo>
                              <a:pt x="122" y="274"/>
                            </a:lnTo>
                            <a:lnTo>
                              <a:pt x="125" y="271"/>
                            </a:lnTo>
                            <a:lnTo>
                              <a:pt x="129" y="267"/>
                            </a:lnTo>
                            <a:lnTo>
                              <a:pt x="132" y="265"/>
                            </a:lnTo>
                            <a:lnTo>
                              <a:pt x="136" y="262"/>
                            </a:lnTo>
                            <a:lnTo>
                              <a:pt x="139" y="260"/>
                            </a:lnTo>
                            <a:lnTo>
                              <a:pt x="141" y="258"/>
                            </a:lnTo>
                            <a:lnTo>
                              <a:pt x="146" y="255"/>
                            </a:lnTo>
                            <a:lnTo>
                              <a:pt x="150" y="252"/>
                            </a:lnTo>
                            <a:lnTo>
                              <a:pt x="154" y="250"/>
                            </a:lnTo>
                            <a:lnTo>
                              <a:pt x="158" y="247"/>
                            </a:lnTo>
                            <a:lnTo>
                              <a:pt x="162" y="243"/>
                            </a:lnTo>
                            <a:lnTo>
                              <a:pt x="166" y="241"/>
                            </a:lnTo>
                            <a:lnTo>
                              <a:pt x="170" y="238"/>
                            </a:lnTo>
                            <a:lnTo>
                              <a:pt x="173" y="236"/>
                            </a:lnTo>
                            <a:lnTo>
                              <a:pt x="177" y="234"/>
                            </a:lnTo>
                            <a:lnTo>
                              <a:pt x="181" y="231"/>
                            </a:lnTo>
                            <a:lnTo>
                              <a:pt x="184" y="228"/>
                            </a:lnTo>
                            <a:lnTo>
                              <a:pt x="188" y="226"/>
                            </a:lnTo>
                            <a:lnTo>
                              <a:pt x="191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200" y="214"/>
                            </a:lnTo>
                            <a:lnTo>
                              <a:pt x="203" y="210"/>
                            </a:lnTo>
                            <a:lnTo>
                              <a:pt x="206" y="207"/>
                            </a:lnTo>
                            <a:lnTo>
                              <a:pt x="208" y="204"/>
                            </a:lnTo>
                            <a:lnTo>
                              <a:pt x="211" y="200"/>
                            </a:lnTo>
                            <a:lnTo>
                              <a:pt x="212" y="197"/>
                            </a:lnTo>
                            <a:lnTo>
                              <a:pt x="215" y="193"/>
                            </a:lnTo>
                            <a:lnTo>
                              <a:pt x="218" y="190"/>
                            </a:lnTo>
                            <a:lnTo>
                              <a:pt x="221" y="188"/>
                            </a:lnTo>
                            <a:lnTo>
                              <a:pt x="223" y="186"/>
                            </a:lnTo>
                            <a:lnTo>
                              <a:pt x="225" y="184"/>
                            </a:lnTo>
                            <a:lnTo>
                              <a:pt x="227" y="181"/>
                            </a:lnTo>
                            <a:lnTo>
                              <a:pt x="232" y="179"/>
                            </a:lnTo>
                            <a:lnTo>
                              <a:pt x="233" y="177"/>
                            </a:lnTo>
                            <a:lnTo>
                              <a:pt x="229" y="176"/>
                            </a:lnTo>
                            <a:lnTo>
                              <a:pt x="223" y="177"/>
                            </a:lnTo>
                            <a:lnTo>
                              <a:pt x="218" y="177"/>
                            </a:lnTo>
                            <a:lnTo>
                              <a:pt x="212" y="178"/>
                            </a:lnTo>
                            <a:lnTo>
                              <a:pt x="206" y="180"/>
                            </a:lnTo>
                            <a:lnTo>
                              <a:pt x="199" y="181"/>
                            </a:lnTo>
                            <a:lnTo>
                              <a:pt x="192" y="183"/>
                            </a:lnTo>
                            <a:lnTo>
                              <a:pt x="185" y="185"/>
                            </a:lnTo>
                            <a:lnTo>
                              <a:pt x="180" y="187"/>
                            </a:lnTo>
                            <a:lnTo>
                              <a:pt x="173" y="189"/>
                            </a:lnTo>
                            <a:lnTo>
                              <a:pt x="167" y="192"/>
                            </a:lnTo>
                            <a:lnTo>
                              <a:pt x="163" y="193"/>
                            </a:lnTo>
                            <a:lnTo>
                              <a:pt x="156" y="196"/>
                            </a:lnTo>
                            <a:lnTo>
                              <a:pt x="151" y="198"/>
                            </a:lnTo>
                            <a:lnTo>
                              <a:pt x="146" y="201"/>
                            </a:lnTo>
                            <a:lnTo>
                              <a:pt x="141" y="205"/>
                            </a:lnTo>
                            <a:lnTo>
                              <a:pt x="136" y="208"/>
                            </a:lnTo>
                            <a:lnTo>
                              <a:pt x="133" y="211"/>
                            </a:lnTo>
                            <a:lnTo>
                              <a:pt x="128" y="214"/>
                            </a:lnTo>
                            <a:lnTo>
                              <a:pt x="124" y="218"/>
                            </a:lnTo>
                            <a:lnTo>
                              <a:pt x="121" y="221"/>
                            </a:lnTo>
                            <a:lnTo>
                              <a:pt x="117" y="223"/>
                            </a:lnTo>
                            <a:lnTo>
                              <a:pt x="113" y="226"/>
                            </a:lnTo>
                            <a:lnTo>
                              <a:pt x="109" y="230"/>
                            </a:lnTo>
                            <a:lnTo>
                              <a:pt x="103" y="233"/>
                            </a:lnTo>
                            <a:lnTo>
                              <a:pt x="99" y="235"/>
                            </a:lnTo>
                            <a:lnTo>
                              <a:pt x="95" y="238"/>
                            </a:lnTo>
                            <a:lnTo>
                              <a:pt x="90" y="241"/>
                            </a:lnTo>
                            <a:lnTo>
                              <a:pt x="86" y="243"/>
                            </a:lnTo>
                            <a:lnTo>
                              <a:pt x="81" y="247"/>
                            </a:lnTo>
                            <a:lnTo>
                              <a:pt x="76" y="251"/>
                            </a:lnTo>
                            <a:lnTo>
                              <a:pt x="73" y="254"/>
                            </a:lnTo>
                            <a:lnTo>
                              <a:pt x="71" y="257"/>
                            </a:lnTo>
                            <a:lnTo>
                              <a:pt x="68" y="259"/>
                            </a:lnTo>
                            <a:lnTo>
                              <a:pt x="64" y="262"/>
                            </a:lnTo>
                            <a:lnTo>
                              <a:pt x="61" y="265"/>
                            </a:lnTo>
                            <a:lnTo>
                              <a:pt x="58" y="267"/>
                            </a:lnTo>
                            <a:lnTo>
                              <a:pt x="56" y="271"/>
                            </a:lnTo>
                            <a:lnTo>
                              <a:pt x="53" y="274"/>
                            </a:lnTo>
                            <a:lnTo>
                              <a:pt x="49" y="276"/>
                            </a:lnTo>
                            <a:lnTo>
                              <a:pt x="46" y="280"/>
                            </a:lnTo>
                            <a:lnTo>
                              <a:pt x="42" y="283"/>
                            </a:lnTo>
                            <a:lnTo>
                              <a:pt x="38" y="285"/>
                            </a:lnTo>
                            <a:lnTo>
                              <a:pt x="35" y="288"/>
                            </a:lnTo>
                            <a:lnTo>
                              <a:pt x="30" y="290"/>
                            </a:lnTo>
                            <a:lnTo>
                              <a:pt x="25" y="291"/>
                            </a:lnTo>
                            <a:lnTo>
                              <a:pt x="21" y="292"/>
                            </a:lnTo>
                            <a:lnTo>
                              <a:pt x="16" y="293"/>
                            </a:lnTo>
                            <a:lnTo>
                              <a:pt x="10" y="295"/>
                            </a:lnTo>
                            <a:lnTo>
                              <a:pt x="8" y="296"/>
                            </a:lnTo>
                            <a:lnTo>
                              <a:pt x="4" y="297"/>
                            </a:lnTo>
                            <a:lnTo>
                              <a:pt x="0" y="298"/>
                            </a:lnTo>
                            <a:lnTo>
                              <a:pt x="5" y="299"/>
                            </a:lnTo>
                            <a:lnTo>
                              <a:pt x="9" y="299"/>
                            </a:lnTo>
                            <a:lnTo>
                              <a:pt x="15" y="298"/>
                            </a:lnTo>
                            <a:lnTo>
                              <a:pt x="21" y="297"/>
                            </a:lnTo>
                            <a:lnTo>
                              <a:pt x="27" y="296"/>
                            </a:lnTo>
                            <a:lnTo>
                              <a:pt x="32" y="296"/>
                            </a:lnTo>
                            <a:lnTo>
                              <a:pt x="38" y="294"/>
                            </a:lnTo>
                            <a:lnTo>
                              <a:pt x="43" y="293"/>
                            </a:lnTo>
                            <a:lnTo>
                              <a:pt x="47" y="292"/>
                            </a:lnTo>
                            <a:lnTo>
                              <a:pt x="51" y="290"/>
                            </a:lnTo>
                            <a:lnTo>
                              <a:pt x="56" y="289"/>
                            </a:lnTo>
                            <a:lnTo>
                              <a:pt x="60" y="288"/>
                            </a:lnTo>
                            <a:lnTo>
                              <a:pt x="62" y="285"/>
                            </a:lnTo>
                            <a:lnTo>
                              <a:pt x="65" y="281"/>
                            </a:lnTo>
                            <a:lnTo>
                              <a:pt x="66" y="279"/>
                            </a:lnTo>
                            <a:lnTo>
                              <a:pt x="68" y="276"/>
                            </a:lnTo>
                            <a:lnTo>
                              <a:pt x="69" y="274"/>
                            </a:lnTo>
                            <a:lnTo>
                              <a:pt x="73" y="269"/>
                            </a:lnTo>
                            <a:lnTo>
                              <a:pt x="75" y="267"/>
                            </a:lnTo>
                            <a:lnTo>
                              <a:pt x="77" y="264"/>
                            </a:lnTo>
                            <a:lnTo>
                              <a:pt x="79" y="262"/>
                            </a:lnTo>
                            <a:lnTo>
                              <a:pt x="81" y="259"/>
                            </a:lnTo>
                            <a:lnTo>
                              <a:pt x="84" y="257"/>
                            </a:lnTo>
                            <a:lnTo>
                              <a:pt x="87" y="255"/>
                            </a:lnTo>
                            <a:lnTo>
                              <a:pt x="88" y="253"/>
                            </a:lnTo>
                            <a:lnTo>
                              <a:pt x="91" y="251"/>
                            </a:lnTo>
                            <a:lnTo>
                              <a:pt x="96" y="247"/>
                            </a:lnTo>
                            <a:lnTo>
                              <a:pt x="99" y="244"/>
                            </a:lnTo>
                            <a:lnTo>
                              <a:pt x="102" y="242"/>
                            </a:lnTo>
                            <a:lnTo>
                              <a:pt x="107" y="238"/>
                            </a:lnTo>
                            <a:lnTo>
                              <a:pt x="110" y="235"/>
                            </a:lnTo>
                            <a:lnTo>
                              <a:pt x="114" y="232"/>
                            </a:lnTo>
                            <a:lnTo>
                              <a:pt x="117" y="230"/>
                            </a:lnTo>
                            <a:lnTo>
                              <a:pt x="121" y="227"/>
                            </a:lnTo>
                            <a:lnTo>
                              <a:pt x="124" y="224"/>
                            </a:lnTo>
                            <a:lnTo>
                              <a:pt x="128" y="221"/>
                            </a:lnTo>
                            <a:lnTo>
                              <a:pt x="131" y="218"/>
                            </a:lnTo>
                            <a:lnTo>
                              <a:pt x="135" y="215"/>
                            </a:lnTo>
                            <a:lnTo>
                              <a:pt x="137" y="213"/>
                            </a:lnTo>
                            <a:lnTo>
                              <a:pt x="140" y="210"/>
                            </a:lnTo>
                            <a:lnTo>
                              <a:pt x="144" y="207"/>
                            </a:lnTo>
                            <a:lnTo>
                              <a:pt x="147" y="205"/>
                            </a:lnTo>
                            <a:lnTo>
                              <a:pt x="151" y="201"/>
                            </a:lnTo>
                            <a:lnTo>
                              <a:pt x="154" y="199"/>
                            </a:lnTo>
                            <a:lnTo>
                              <a:pt x="158" y="197"/>
                            </a:lnTo>
                            <a:lnTo>
                              <a:pt x="162" y="193"/>
                            </a:lnTo>
                            <a:lnTo>
                              <a:pt x="167" y="191"/>
                            </a:lnTo>
                            <a:lnTo>
                              <a:pt x="171" y="189"/>
                            </a:lnTo>
                            <a:lnTo>
                              <a:pt x="176" y="186"/>
                            </a:lnTo>
                            <a:lnTo>
                              <a:pt x="180" y="184"/>
                            </a:lnTo>
                            <a:lnTo>
                              <a:pt x="184" y="182"/>
                            </a:lnTo>
                            <a:lnTo>
                              <a:pt x="188" y="180"/>
                            </a:lnTo>
                            <a:lnTo>
                              <a:pt x="191" y="179"/>
                            </a:lnTo>
                            <a:lnTo>
                              <a:pt x="196" y="177"/>
                            </a:lnTo>
                            <a:lnTo>
                              <a:pt x="200" y="176"/>
                            </a:lnTo>
                            <a:lnTo>
                              <a:pt x="206" y="174"/>
                            </a:lnTo>
                            <a:lnTo>
                              <a:pt x="212" y="172"/>
                            </a:lnTo>
                            <a:lnTo>
                              <a:pt x="218" y="170"/>
                            </a:lnTo>
                            <a:lnTo>
                              <a:pt x="221" y="168"/>
                            </a:lnTo>
                            <a:lnTo>
                              <a:pt x="223" y="168"/>
                            </a:lnTo>
                            <a:lnTo>
                              <a:pt x="227" y="167"/>
                            </a:lnTo>
                            <a:lnTo>
                              <a:pt x="222" y="170"/>
                            </a:lnTo>
                            <a:lnTo>
                              <a:pt x="218" y="172"/>
                            </a:lnTo>
                            <a:lnTo>
                              <a:pt x="214" y="173"/>
                            </a:lnTo>
                            <a:lnTo>
                              <a:pt x="207" y="177"/>
                            </a:lnTo>
                            <a:lnTo>
                              <a:pt x="201" y="179"/>
                            </a:lnTo>
                            <a:lnTo>
                              <a:pt x="196" y="181"/>
                            </a:lnTo>
                            <a:lnTo>
                              <a:pt x="191" y="184"/>
                            </a:lnTo>
                            <a:lnTo>
                              <a:pt x="185" y="186"/>
                            </a:lnTo>
                            <a:lnTo>
                              <a:pt x="181" y="189"/>
                            </a:lnTo>
                            <a:lnTo>
                              <a:pt x="176" y="191"/>
                            </a:lnTo>
                            <a:lnTo>
                              <a:pt x="169" y="194"/>
                            </a:lnTo>
                            <a:lnTo>
                              <a:pt x="163" y="197"/>
                            </a:lnTo>
                            <a:lnTo>
                              <a:pt x="156" y="200"/>
                            </a:lnTo>
                            <a:lnTo>
                              <a:pt x="152" y="202"/>
                            </a:lnTo>
                            <a:lnTo>
                              <a:pt x="147" y="205"/>
                            </a:lnTo>
                            <a:lnTo>
                              <a:pt x="143" y="207"/>
                            </a:lnTo>
                            <a:lnTo>
                              <a:pt x="137" y="210"/>
                            </a:lnTo>
                            <a:lnTo>
                              <a:pt x="133" y="213"/>
                            </a:lnTo>
                            <a:lnTo>
                              <a:pt x="128" y="218"/>
                            </a:lnTo>
                            <a:lnTo>
                              <a:pt x="125" y="221"/>
                            </a:lnTo>
                            <a:lnTo>
                              <a:pt x="122" y="224"/>
                            </a:lnTo>
                            <a:lnTo>
                              <a:pt x="120" y="227"/>
                            </a:lnTo>
                            <a:lnTo>
                              <a:pt x="116" y="230"/>
                            </a:lnTo>
                            <a:lnTo>
                              <a:pt x="113" y="234"/>
                            </a:lnTo>
                            <a:lnTo>
                              <a:pt x="110" y="237"/>
                            </a:lnTo>
                            <a:lnTo>
                              <a:pt x="107" y="241"/>
                            </a:lnTo>
                            <a:lnTo>
                              <a:pt x="103" y="244"/>
                            </a:lnTo>
                            <a:lnTo>
                              <a:pt x="99" y="247"/>
                            </a:lnTo>
                            <a:lnTo>
                              <a:pt x="96" y="251"/>
                            </a:lnTo>
                            <a:lnTo>
                              <a:pt x="94" y="254"/>
                            </a:lnTo>
                            <a:lnTo>
                              <a:pt x="90" y="257"/>
                            </a:lnTo>
                            <a:lnTo>
                              <a:pt x="87" y="260"/>
                            </a:lnTo>
                            <a:lnTo>
                              <a:pt x="84" y="263"/>
                            </a:lnTo>
                            <a:lnTo>
                              <a:pt x="81" y="267"/>
                            </a:lnTo>
                            <a:lnTo>
                              <a:pt x="79" y="270"/>
                            </a:lnTo>
                            <a:lnTo>
                              <a:pt x="77" y="273"/>
                            </a:lnTo>
                            <a:lnTo>
                              <a:pt x="72" y="279"/>
                            </a:lnTo>
                            <a:lnTo>
                              <a:pt x="69" y="281"/>
                            </a:lnTo>
                            <a:lnTo>
                              <a:pt x="66" y="284"/>
                            </a:lnTo>
                            <a:lnTo>
                              <a:pt x="64" y="287"/>
                            </a:lnTo>
                            <a:lnTo>
                              <a:pt x="61" y="290"/>
                            </a:lnTo>
                            <a:lnTo>
                              <a:pt x="57" y="292"/>
                            </a:lnTo>
                            <a:lnTo>
                              <a:pt x="54" y="296"/>
                            </a:lnTo>
                            <a:lnTo>
                              <a:pt x="50" y="299"/>
                            </a:lnTo>
                            <a:lnTo>
                              <a:pt x="45" y="301"/>
                            </a:lnTo>
                            <a:lnTo>
                              <a:pt x="41" y="304"/>
                            </a:lnTo>
                            <a:lnTo>
                              <a:pt x="35" y="305"/>
                            </a:lnTo>
                            <a:lnTo>
                              <a:pt x="31" y="307"/>
                            </a:lnTo>
                            <a:lnTo>
                              <a:pt x="38" y="308"/>
                            </a:lnTo>
                            <a:lnTo>
                              <a:pt x="43" y="306"/>
                            </a:lnTo>
                            <a:lnTo>
                              <a:pt x="49" y="304"/>
                            </a:lnTo>
                            <a:lnTo>
                              <a:pt x="54" y="301"/>
                            </a:lnTo>
                            <a:lnTo>
                              <a:pt x="60" y="298"/>
                            </a:lnTo>
                            <a:lnTo>
                              <a:pt x="65" y="296"/>
                            </a:lnTo>
                            <a:lnTo>
                              <a:pt x="71" y="293"/>
                            </a:lnTo>
                            <a:lnTo>
                              <a:pt x="75" y="290"/>
                            </a:lnTo>
                            <a:lnTo>
                              <a:pt x="79" y="288"/>
                            </a:lnTo>
                            <a:lnTo>
                              <a:pt x="83" y="285"/>
                            </a:lnTo>
                            <a:lnTo>
                              <a:pt x="87" y="282"/>
                            </a:lnTo>
                            <a:lnTo>
                              <a:pt x="91" y="279"/>
                            </a:lnTo>
                            <a:lnTo>
                              <a:pt x="95" y="276"/>
                            </a:lnTo>
                            <a:lnTo>
                              <a:pt x="98" y="272"/>
                            </a:lnTo>
                            <a:lnTo>
                              <a:pt x="99" y="268"/>
                            </a:lnTo>
                            <a:lnTo>
                              <a:pt x="101" y="265"/>
                            </a:lnTo>
                            <a:lnTo>
                              <a:pt x="102" y="262"/>
                            </a:lnTo>
                            <a:lnTo>
                              <a:pt x="103" y="257"/>
                            </a:lnTo>
                            <a:lnTo>
                              <a:pt x="105" y="254"/>
                            </a:lnTo>
                            <a:lnTo>
                              <a:pt x="107" y="250"/>
                            </a:lnTo>
                            <a:lnTo>
                              <a:pt x="107" y="247"/>
                            </a:lnTo>
                            <a:lnTo>
                              <a:pt x="110" y="243"/>
                            </a:lnTo>
                            <a:lnTo>
                              <a:pt x="113" y="240"/>
                            </a:lnTo>
                            <a:lnTo>
                              <a:pt x="116" y="238"/>
                            </a:lnTo>
                            <a:lnTo>
                              <a:pt x="118" y="235"/>
                            </a:lnTo>
                            <a:lnTo>
                              <a:pt x="122" y="231"/>
                            </a:lnTo>
                            <a:lnTo>
                              <a:pt x="126" y="229"/>
                            </a:lnTo>
                            <a:lnTo>
                              <a:pt x="129" y="226"/>
                            </a:lnTo>
                            <a:lnTo>
                              <a:pt x="133" y="223"/>
                            </a:lnTo>
                            <a:lnTo>
                              <a:pt x="139" y="221"/>
                            </a:lnTo>
                            <a:lnTo>
                              <a:pt x="143" y="218"/>
                            </a:lnTo>
                            <a:lnTo>
                              <a:pt x="147" y="216"/>
                            </a:lnTo>
                            <a:lnTo>
                              <a:pt x="152" y="213"/>
                            </a:lnTo>
                            <a:lnTo>
                              <a:pt x="158" y="210"/>
                            </a:lnTo>
                            <a:lnTo>
                              <a:pt x="162" y="208"/>
                            </a:lnTo>
                            <a:lnTo>
                              <a:pt x="167" y="205"/>
                            </a:lnTo>
                            <a:lnTo>
                              <a:pt x="173" y="203"/>
                            </a:lnTo>
                            <a:lnTo>
                              <a:pt x="178" y="201"/>
                            </a:lnTo>
                            <a:lnTo>
                              <a:pt x="184" y="198"/>
                            </a:lnTo>
                            <a:lnTo>
                              <a:pt x="192" y="194"/>
                            </a:lnTo>
                            <a:lnTo>
                              <a:pt x="197" y="192"/>
                            </a:lnTo>
                            <a:lnTo>
                              <a:pt x="201" y="189"/>
                            </a:lnTo>
                            <a:lnTo>
                              <a:pt x="207" y="187"/>
                            </a:lnTo>
                            <a:lnTo>
                              <a:pt x="211" y="185"/>
                            </a:lnTo>
                            <a:lnTo>
                              <a:pt x="215" y="183"/>
                            </a:lnTo>
                            <a:lnTo>
                              <a:pt x="218" y="181"/>
                            </a:lnTo>
                            <a:lnTo>
                              <a:pt x="222" y="178"/>
                            </a:lnTo>
                            <a:lnTo>
                              <a:pt x="223" y="176"/>
                            </a:lnTo>
                            <a:lnTo>
                              <a:pt x="217" y="177"/>
                            </a:lnTo>
                            <a:lnTo>
                              <a:pt x="211" y="179"/>
                            </a:lnTo>
                            <a:lnTo>
                              <a:pt x="204" y="181"/>
                            </a:lnTo>
                            <a:lnTo>
                              <a:pt x="199" y="184"/>
                            </a:lnTo>
                            <a:lnTo>
                              <a:pt x="193" y="187"/>
                            </a:lnTo>
                            <a:lnTo>
                              <a:pt x="188" y="189"/>
                            </a:lnTo>
                            <a:lnTo>
                              <a:pt x="182" y="192"/>
                            </a:lnTo>
                            <a:lnTo>
                              <a:pt x="177" y="194"/>
                            </a:lnTo>
                            <a:lnTo>
                              <a:pt x="173" y="198"/>
                            </a:lnTo>
                            <a:lnTo>
                              <a:pt x="169" y="200"/>
                            </a:lnTo>
                            <a:lnTo>
                              <a:pt x="165" y="203"/>
                            </a:lnTo>
                            <a:lnTo>
                              <a:pt x="161" y="206"/>
                            </a:lnTo>
                            <a:lnTo>
                              <a:pt x="158" y="210"/>
                            </a:lnTo>
                            <a:lnTo>
                              <a:pt x="155" y="212"/>
                            </a:lnTo>
                            <a:lnTo>
                              <a:pt x="152" y="215"/>
                            </a:lnTo>
                            <a:lnTo>
                              <a:pt x="150" y="218"/>
                            </a:lnTo>
                            <a:lnTo>
                              <a:pt x="147" y="222"/>
                            </a:lnTo>
                            <a:lnTo>
                              <a:pt x="144" y="226"/>
                            </a:lnTo>
                            <a:lnTo>
                              <a:pt x="141" y="230"/>
                            </a:lnTo>
                            <a:lnTo>
                              <a:pt x="140" y="233"/>
                            </a:lnTo>
                            <a:lnTo>
                              <a:pt x="137" y="237"/>
                            </a:lnTo>
                            <a:lnTo>
                              <a:pt x="135" y="240"/>
                            </a:lnTo>
                            <a:lnTo>
                              <a:pt x="132" y="243"/>
                            </a:lnTo>
                            <a:lnTo>
                              <a:pt x="131" y="247"/>
                            </a:lnTo>
                            <a:lnTo>
                              <a:pt x="128" y="250"/>
                            </a:lnTo>
                            <a:lnTo>
                              <a:pt x="124" y="253"/>
                            </a:lnTo>
                            <a:lnTo>
                              <a:pt x="121" y="255"/>
                            </a:lnTo>
                            <a:lnTo>
                              <a:pt x="118" y="259"/>
                            </a:lnTo>
                            <a:lnTo>
                              <a:pt x="116" y="263"/>
                            </a:lnTo>
                            <a:lnTo>
                              <a:pt x="113" y="265"/>
                            </a:lnTo>
                            <a:lnTo>
                              <a:pt x="109" y="269"/>
                            </a:lnTo>
                            <a:lnTo>
                              <a:pt x="105" y="272"/>
                            </a:lnTo>
                            <a:lnTo>
                              <a:pt x="101" y="278"/>
                            </a:lnTo>
                            <a:lnTo>
                              <a:pt x="98" y="281"/>
                            </a:lnTo>
                            <a:lnTo>
                              <a:pt x="94" y="285"/>
                            </a:lnTo>
                            <a:lnTo>
                              <a:pt x="91" y="288"/>
                            </a:lnTo>
                            <a:lnTo>
                              <a:pt x="87" y="292"/>
                            </a:lnTo>
                            <a:lnTo>
                              <a:pt x="83" y="295"/>
                            </a:lnTo>
                            <a:lnTo>
                              <a:pt x="79" y="298"/>
                            </a:lnTo>
                            <a:lnTo>
                              <a:pt x="73" y="301"/>
                            </a:lnTo>
                            <a:lnTo>
                              <a:pt x="69" y="304"/>
                            </a:lnTo>
                            <a:lnTo>
                              <a:pt x="64" y="306"/>
                            </a:lnTo>
                            <a:lnTo>
                              <a:pt x="60" y="309"/>
                            </a:lnTo>
                            <a:lnTo>
                              <a:pt x="54" y="311"/>
                            </a:lnTo>
                            <a:lnTo>
                              <a:pt x="51" y="313"/>
                            </a:lnTo>
                            <a:lnTo>
                              <a:pt x="56" y="312"/>
                            </a:lnTo>
                            <a:lnTo>
                              <a:pt x="62" y="308"/>
                            </a:lnTo>
                            <a:lnTo>
                              <a:pt x="66" y="305"/>
                            </a:lnTo>
                            <a:lnTo>
                              <a:pt x="71" y="302"/>
                            </a:lnTo>
                            <a:lnTo>
                              <a:pt x="75" y="299"/>
                            </a:lnTo>
                            <a:lnTo>
                              <a:pt x="79" y="296"/>
                            </a:lnTo>
                            <a:lnTo>
                              <a:pt x="83" y="292"/>
                            </a:lnTo>
                            <a:lnTo>
                              <a:pt x="88" y="289"/>
                            </a:lnTo>
                            <a:lnTo>
                              <a:pt x="92" y="286"/>
                            </a:lnTo>
                            <a:lnTo>
                              <a:pt x="96" y="283"/>
                            </a:lnTo>
                            <a:lnTo>
                              <a:pt x="101" y="280"/>
                            </a:lnTo>
                            <a:lnTo>
                              <a:pt x="103" y="277"/>
                            </a:lnTo>
                            <a:lnTo>
                              <a:pt x="109" y="274"/>
                            </a:lnTo>
                            <a:lnTo>
                              <a:pt x="114" y="272"/>
                            </a:lnTo>
                            <a:lnTo>
                              <a:pt x="118" y="268"/>
                            </a:lnTo>
                            <a:lnTo>
                              <a:pt x="124" y="266"/>
                            </a:lnTo>
                            <a:lnTo>
                              <a:pt x="128" y="263"/>
                            </a:lnTo>
                            <a:lnTo>
                              <a:pt x="133" y="261"/>
                            </a:lnTo>
                            <a:lnTo>
                              <a:pt x="139" y="259"/>
                            </a:lnTo>
                            <a:lnTo>
                              <a:pt x="143" y="256"/>
                            </a:lnTo>
                            <a:lnTo>
                              <a:pt x="148" y="254"/>
                            </a:lnTo>
                            <a:lnTo>
                              <a:pt x="152" y="251"/>
                            </a:lnTo>
                            <a:lnTo>
                              <a:pt x="158" y="248"/>
                            </a:lnTo>
                            <a:lnTo>
                              <a:pt x="162" y="246"/>
                            </a:lnTo>
                            <a:lnTo>
                              <a:pt x="166" y="243"/>
                            </a:lnTo>
                            <a:lnTo>
                              <a:pt x="170" y="240"/>
                            </a:lnTo>
                            <a:lnTo>
                              <a:pt x="173" y="238"/>
                            </a:lnTo>
                            <a:lnTo>
                              <a:pt x="176" y="235"/>
                            </a:lnTo>
                            <a:lnTo>
                              <a:pt x="180" y="231"/>
                            </a:lnTo>
                            <a:lnTo>
                              <a:pt x="182" y="229"/>
                            </a:lnTo>
                            <a:lnTo>
                              <a:pt x="185" y="226"/>
                            </a:lnTo>
                            <a:lnTo>
                              <a:pt x="189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199" y="216"/>
                            </a:lnTo>
                            <a:lnTo>
                              <a:pt x="201" y="214"/>
                            </a:lnTo>
                            <a:lnTo>
                              <a:pt x="206" y="211"/>
                            </a:lnTo>
                            <a:lnTo>
                              <a:pt x="210" y="208"/>
                            </a:lnTo>
                            <a:lnTo>
                              <a:pt x="212" y="205"/>
                            </a:lnTo>
                            <a:lnTo>
                              <a:pt x="212" y="207"/>
                            </a:lnTo>
                            <a:lnTo>
                              <a:pt x="211" y="210"/>
                            </a:lnTo>
                            <a:lnTo>
                              <a:pt x="210" y="214"/>
                            </a:lnTo>
                            <a:lnTo>
                              <a:pt x="207" y="218"/>
                            </a:lnTo>
                            <a:lnTo>
                              <a:pt x="204" y="222"/>
                            </a:lnTo>
                            <a:lnTo>
                              <a:pt x="203" y="226"/>
                            </a:lnTo>
                            <a:lnTo>
                              <a:pt x="200" y="229"/>
                            </a:lnTo>
                            <a:lnTo>
                              <a:pt x="197" y="232"/>
                            </a:lnTo>
                            <a:lnTo>
                              <a:pt x="195" y="235"/>
                            </a:lnTo>
                            <a:lnTo>
                              <a:pt x="192" y="239"/>
                            </a:lnTo>
                            <a:lnTo>
                              <a:pt x="188" y="243"/>
                            </a:lnTo>
                            <a:lnTo>
                              <a:pt x="185" y="247"/>
                            </a:lnTo>
                            <a:lnTo>
                              <a:pt x="181" y="250"/>
                            </a:lnTo>
                            <a:lnTo>
                              <a:pt x="178" y="252"/>
                            </a:lnTo>
                            <a:lnTo>
                              <a:pt x="174" y="255"/>
                            </a:lnTo>
                            <a:lnTo>
                              <a:pt x="171" y="259"/>
                            </a:lnTo>
                            <a:lnTo>
                              <a:pt x="167" y="262"/>
                            </a:lnTo>
                            <a:lnTo>
                              <a:pt x="163" y="265"/>
                            </a:lnTo>
                            <a:lnTo>
                              <a:pt x="161" y="268"/>
                            </a:lnTo>
                            <a:lnTo>
                              <a:pt x="158" y="272"/>
                            </a:lnTo>
                            <a:lnTo>
                              <a:pt x="155" y="276"/>
                            </a:lnTo>
                            <a:lnTo>
                              <a:pt x="154" y="279"/>
                            </a:lnTo>
                            <a:lnTo>
                              <a:pt x="152" y="283"/>
                            </a:lnTo>
                            <a:lnTo>
                              <a:pt x="151" y="286"/>
                            </a:lnTo>
                            <a:lnTo>
                              <a:pt x="150" y="289"/>
                            </a:lnTo>
                            <a:lnTo>
                              <a:pt x="148" y="292"/>
                            </a:lnTo>
                            <a:lnTo>
                              <a:pt x="147" y="296"/>
                            </a:lnTo>
                            <a:lnTo>
                              <a:pt x="147" y="299"/>
                            </a:lnTo>
                            <a:lnTo>
                              <a:pt x="146" y="304"/>
                            </a:lnTo>
                            <a:lnTo>
                              <a:pt x="144" y="307"/>
                            </a:lnTo>
                            <a:lnTo>
                              <a:pt x="143" y="310"/>
                            </a:lnTo>
                            <a:lnTo>
                              <a:pt x="141" y="313"/>
                            </a:lnTo>
                            <a:lnTo>
                              <a:pt x="139" y="316"/>
                            </a:lnTo>
                            <a:lnTo>
                              <a:pt x="136" y="319"/>
                            </a:lnTo>
                            <a:lnTo>
                              <a:pt x="133" y="322"/>
                            </a:lnTo>
                            <a:lnTo>
                              <a:pt x="132" y="325"/>
                            </a:lnTo>
                            <a:lnTo>
                              <a:pt x="129" y="328"/>
                            </a:lnTo>
                            <a:lnTo>
                              <a:pt x="128" y="330"/>
                            </a:lnTo>
                            <a:lnTo>
                              <a:pt x="125" y="333"/>
                            </a:lnTo>
                            <a:lnTo>
                              <a:pt x="122" y="335"/>
                            </a:lnTo>
                            <a:lnTo>
                              <a:pt x="121" y="338"/>
                            </a:lnTo>
                            <a:lnTo>
                              <a:pt x="124" y="334"/>
                            </a:lnTo>
                            <a:lnTo>
                              <a:pt x="126" y="330"/>
                            </a:lnTo>
                            <a:lnTo>
                              <a:pt x="131" y="327"/>
                            </a:lnTo>
                            <a:lnTo>
                              <a:pt x="133" y="324"/>
                            </a:lnTo>
                            <a:lnTo>
                              <a:pt x="137" y="320"/>
                            </a:lnTo>
                            <a:lnTo>
                              <a:pt x="139" y="317"/>
                            </a:lnTo>
                            <a:lnTo>
                              <a:pt x="143" y="313"/>
                            </a:lnTo>
                            <a:lnTo>
                              <a:pt x="146" y="309"/>
                            </a:lnTo>
                            <a:lnTo>
                              <a:pt x="148" y="305"/>
                            </a:lnTo>
                            <a:lnTo>
                              <a:pt x="151" y="300"/>
                            </a:lnTo>
                            <a:lnTo>
                              <a:pt x="154" y="296"/>
                            </a:lnTo>
                            <a:lnTo>
                              <a:pt x="156" y="292"/>
                            </a:lnTo>
                            <a:lnTo>
                              <a:pt x="158" y="288"/>
                            </a:lnTo>
                            <a:lnTo>
                              <a:pt x="159" y="284"/>
                            </a:lnTo>
                            <a:lnTo>
                              <a:pt x="161" y="280"/>
                            </a:lnTo>
                            <a:lnTo>
                              <a:pt x="162" y="277"/>
                            </a:lnTo>
                            <a:lnTo>
                              <a:pt x="163" y="273"/>
                            </a:lnTo>
                            <a:lnTo>
                              <a:pt x="165" y="268"/>
                            </a:lnTo>
                            <a:lnTo>
                              <a:pt x="166" y="265"/>
                            </a:lnTo>
                            <a:lnTo>
                              <a:pt x="169" y="262"/>
                            </a:lnTo>
                            <a:lnTo>
                              <a:pt x="171" y="258"/>
                            </a:lnTo>
                            <a:lnTo>
                              <a:pt x="173" y="255"/>
                            </a:lnTo>
                            <a:lnTo>
                              <a:pt x="176" y="251"/>
                            </a:lnTo>
                            <a:lnTo>
                              <a:pt x="178" y="248"/>
                            </a:lnTo>
                            <a:lnTo>
                              <a:pt x="181" y="245"/>
                            </a:lnTo>
                            <a:lnTo>
                              <a:pt x="184" y="241"/>
                            </a:lnTo>
                            <a:lnTo>
                              <a:pt x="188" y="238"/>
                            </a:lnTo>
                            <a:lnTo>
                              <a:pt x="191" y="235"/>
                            </a:lnTo>
                            <a:lnTo>
                              <a:pt x="193" y="231"/>
                            </a:lnTo>
                            <a:lnTo>
                              <a:pt x="197" y="228"/>
                            </a:lnTo>
                            <a:lnTo>
                              <a:pt x="200" y="226"/>
                            </a:lnTo>
                            <a:lnTo>
                              <a:pt x="204" y="222"/>
                            </a:lnTo>
                            <a:lnTo>
                              <a:pt x="207" y="219"/>
                            </a:lnTo>
                            <a:lnTo>
                              <a:pt x="210" y="217"/>
                            </a:lnTo>
                            <a:lnTo>
                              <a:pt x="214" y="214"/>
                            </a:lnTo>
                            <a:lnTo>
                              <a:pt x="217" y="210"/>
                            </a:lnTo>
                            <a:lnTo>
                              <a:pt x="219" y="207"/>
                            </a:lnTo>
                            <a:lnTo>
                              <a:pt x="222" y="204"/>
                            </a:lnTo>
                            <a:lnTo>
                              <a:pt x="223" y="201"/>
                            </a:lnTo>
                            <a:lnTo>
                              <a:pt x="225" y="198"/>
                            </a:lnTo>
                            <a:lnTo>
                              <a:pt x="227" y="194"/>
                            </a:lnTo>
                            <a:lnTo>
                              <a:pt x="227" y="191"/>
                            </a:lnTo>
                            <a:lnTo>
                              <a:pt x="229" y="189"/>
                            </a:lnTo>
                            <a:lnTo>
                              <a:pt x="229" y="193"/>
                            </a:lnTo>
                            <a:lnTo>
                              <a:pt x="229" y="197"/>
                            </a:lnTo>
                            <a:lnTo>
                              <a:pt x="227" y="201"/>
                            </a:lnTo>
                            <a:lnTo>
                              <a:pt x="226" y="205"/>
                            </a:lnTo>
                            <a:lnTo>
                              <a:pt x="226" y="210"/>
                            </a:lnTo>
                            <a:lnTo>
                              <a:pt x="225" y="214"/>
                            </a:lnTo>
                            <a:lnTo>
                              <a:pt x="225" y="218"/>
                            </a:lnTo>
                            <a:lnTo>
                              <a:pt x="223" y="222"/>
                            </a:lnTo>
                            <a:lnTo>
                              <a:pt x="223" y="226"/>
                            </a:lnTo>
                            <a:lnTo>
                              <a:pt x="223" y="231"/>
                            </a:lnTo>
                            <a:lnTo>
                              <a:pt x="222" y="235"/>
                            </a:lnTo>
                            <a:lnTo>
                              <a:pt x="222" y="238"/>
                            </a:lnTo>
                            <a:lnTo>
                              <a:pt x="221" y="243"/>
                            </a:lnTo>
                            <a:lnTo>
                              <a:pt x="219" y="247"/>
                            </a:lnTo>
                            <a:lnTo>
                              <a:pt x="218" y="251"/>
                            </a:lnTo>
                            <a:lnTo>
                              <a:pt x="217" y="254"/>
                            </a:lnTo>
                            <a:lnTo>
                              <a:pt x="215" y="258"/>
                            </a:lnTo>
                            <a:lnTo>
                              <a:pt x="212" y="261"/>
                            </a:lnTo>
                            <a:lnTo>
                              <a:pt x="210" y="266"/>
                            </a:lnTo>
                            <a:lnTo>
                              <a:pt x="208" y="270"/>
                            </a:lnTo>
                            <a:lnTo>
                              <a:pt x="207" y="273"/>
                            </a:lnTo>
                            <a:lnTo>
                              <a:pt x="206" y="277"/>
                            </a:lnTo>
                            <a:lnTo>
                              <a:pt x="204" y="281"/>
                            </a:lnTo>
                            <a:lnTo>
                              <a:pt x="203" y="285"/>
                            </a:lnTo>
                            <a:lnTo>
                              <a:pt x="201" y="288"/>
                            </a:lnTo>
                            <a:lnTo>
                              <a:pt x="200" y="292"/>
                            </a:lnTo>
                            <a:lnTo>
                              <a:pt x="197" y="296"/>
                            </a:lnTo>
                            <a:lnTo>
                              <a:pt x="196" y="299"/>
                            </a:lnTo>
                            <a:lnTo>
                              <a:pt x="195" y="302"/>
                            </a:lnTo>
                            <a:lnTo>
                              <a:pt x="193" y="305"/>
                            </a:lnTo>
                            <a:lnTo>
                              <a:pt x="192" y="308"/>
                            </a:lnTo>
                            <a:lnTo>
                              <a:pt x="191" y="311"/>
                            </a:lnTo>
                            <a:lnTo>
                              <a:pt x="191" y="313"/>
                            </a:lnTo>
                            <a:lnTo>
                              <a:pt x="191" y="316"/>
                            </a:lnTo>
                            <a:lnTo>
                              <a:pt x="192" y="314"/>
                            </a:lnTo>
                            <a:lnTo>
                              <a:pt x="193" y="311"/>
                            </a:lnTo>
                            <a:lnTo>
                              <a:pt x="196" y="308"/>
                            </a:lnTo>
                            <a:lnTo>
                              <a:pt x="199" y="304"/>
                            </a:lnTo>
                            <a:lnTo>
                              <a:pt x="201" y="300"/>
                            </a:lnTo>
                            <a:lnTo>
                              <a:pt x="203" y="296"/>
                            </a:lnTo>
                            <a:lnTo>
                              <a:pt x="206" y="292"/>
                            </a:lnTo>
                            <a:lnTo>
                              <a:pt x="208" y="287"/>
                            </a:lnTo>
                            <a:lnTo>
                              <a:pt x="211" y="280"/>
                            </a:lnTo>
                            <a:lnTo>
                              <a:pt x="214" y="276"/>
                            </a:lnTo>
                            <a:lnTo>
                              <a:pt x="217" y="272"/>
                            </a:lnTo>
                            <a:lnTo>
                              <a:pt x="218" y="267"/>
                            </a:lnTo>
                            <a:lnTo>
                              <a:pt x="219" y="263"/>
                            </a:lnTo>
                            <a:lnTo>
                              <a:pt x="222" y="259"/>
                            </a:lnTo>
                            <a:lnTo>
                              <a:pt x="223" y="256"/>
                            </a:lnTo>
                            <a:lnTo>
                              <a:pt x="225" y="252"/>
                            </a:lnTo>
                            <a:lnTo>
                              <a:pt x="227" y="247"/>
                            </a:lnTo>
                            <a:lnTo>
                              <a:pt x="229" y="243"/>
                            </a:lnTo>
                            <a:lnTo>
                              <a:pt x="230" y="239"/>
                            </a:lnTo>
                            <a:lnTo>
                              <a:pt x="232" y="236"/>
                            </a:lnTo>
                            <a:lnTo>
                              <a:pt x="233" y="232"/>
                            </a:lnTo>
                            <a:lnTo>
                              <a:pt x="233" y="229"/>
                            </a:lnTo>
                            <a:lnTo>
                              <a:pt x="234" y="225"/>
                            </a:lnTo>
                            <a:lnTo>
                              <a:pt x="236" y="222"/>
                            </a:lnTo>
                            <a:lnTo>
                              <a:pt x="236" y="218"/>
                            </a:lnTo>
                            <a:lnTo>
                              <a:pt x="236" y="214"/>
                            </a:lnTo>
                            <a:lnTo>
                              <a:pt x="236" y="211"/>
                            </a:lnTo>
                            <a:lnTo>
                              <a:pt x="237" y="208"/>
                            </a:lnTo>
                            <a:lnTo>
                              <a:pt x="237" y="204"/>
                            </a:lnTo>
                            <a:lnTo>
                              <a:pt x="237" y="201"/>
                            </a:lnTo>
                            <a:lnTo>
                              <a:pt x="237" y="198"/>
                            </a:lnTo>
                            <a:lnTo>
                              <a:pt x="237" y="195"/>
                            </a:lnTo>
                            <a:lnTo>
                              <a:pt x="237" y="193"/>
                            </a:lnTo>
                            <a:lnTo>
                              <a:pt x="234" y="191"/>
                            </a:lnTo>
                            <a:lnTo>
                              <a:pt x="233" y="195"/>
                            </a:lnTo>
                            <a:lnTo>
                              <a:pt x="232" y="199"/>
                            </a:lnTo>
                            <a:lnTo>
                              <a:pt x="232" y="204"/>
                            </a:lnTo>
                            <a:lnTo>
                              <a:pt x="232" y="208"/>
                            </a:lnTo>
                            <a:lnTo>
                              <a:pt x="232" y="213"/>
                            </a:lnTo>
                            <a:lnTo>
                              <a:pt x="233" y="216"/>
                            </a:lnTo>
                            <a:lnTo>
                              <a:pt x="233" y="220"/>
                            </a:lnTo>
                            <a:lnTo>
                              <a:pt x="234" y="224"/>
                            </a:lnTo>
                            <a:lnTo>
                              <a:pt x="234" y="228"/>
                            </a:lnTo>
                            <a:lnTo>
                              <a:pt x="236" y="232"/>
                            </a:lnTo>
                            <a:lnTo>
                              <a:pt x="238" y="237"/>
                            </a:lnTo>
                            <a:lnTo>
                              <a:pt x="243" y="241"/>
                            </a:lnTo>
                            <a:lnTo>
                              <a:pt x="247" y="245"/>
                            </a:lnTo>
                            <a:lnTo>
                              <a:pt x="251" y="248"/>
                            </a:lnTo>
                            <a:lnTo>
                              <a:pt x="256" y="251"/>
                            </a:lnTo>
                            <a:lnTo>
                              <a:pt x="260" y="255"/>
                            </a:lnTo>
                            <a:lnTo>
                              <a:pt x="264" y="258"/>
                            </a:lnTo>
                            <a:lnTo>
                              <a:pt x="267" y="262"/>
                            </a:lnTo>
                            <a:lnTo>
                              <a:pt x="271" y="266"/>
                            </a:lnTo>
                            <a:lnTo>
                              <a:pt x="273" y="270"/>
                            </a:lnTo>
                            <a:lnTo>
                              <a:pt x="275" y="274"/>
                            </a:lnTo>
                            <a:lnTo>
                              <a:pt x="277" y="278"/>
                            </a:lnTo>
                            <a:lnTo>
                              <a:pt x="278" y="282"/>
                            </a:lnTo>
                            <a:lnTo>
                              <a:pt x="279" y="285"/>
                            </a:lnTo>
                            <a:lnTo>
                              <a:pt x="281" y="288"/>
                            </a:lnTo>
                            <a:lnTo>
                              <a:pt x="282" y="291"/>
                            </a:lnTo>
                            <a:lnTo>
                              <a:pt x="282" y="293"/>
                            </a:lnTo>
                            <a:lnTo>
                              <a:pt x="282" y="288"/>
                            </a:lnTo>
                            <a:lnTo>
                              <a:pt x="282" y="285"/>
                            </a:lnTo>
                            <a:lnTo>
                              <a:pt x="282" y="280"/>
                            </a:lnTo>
                            <a:lnTo>
                              <a:pt x="282" y="276"/>
                            </a:lnTo>
                            <a:lnTo>
                              <a:pt x="281" y="272"/>
                            </a:lnTo>
                            <a:lnTo>
                              <a:pt x="281" y="267"/>
                            </a:lnTo>
                            <a:lnTo>
                              <a:pt x="281" y="263"/>
                            </a:lnTo>
                            <a:lnTo>
                              <a:pt x="281" y="259"/>
                            </a:lnTo>
                            <a:lnTo>
                              <a:pt x="281" y="255"/>
                            </a:lnTo>
                            <a:lnTo>
                              <a:pt x="281" y="251"/>
                            </a:lnTo>
                            <a:lnTo>
                              <a:pt x="279" y="247"/>
                            </a:lnTo>
                            <a:lnTo>
                              <a:pt x="279" y="243"/>
                            </a:lnTo>
                            <a:lnTo>
                              <a:pt x="278" y="240"/>
                            </a:lnTo>
                            <a:lnTo>
                              <a:pt x="277" y="238"/>
                            </a:lnTo>
                            <a:lnTo>
                              <a:pt x="275" y="233"/>
                            </a:lnTo>
                            <a:lnTo>
                              <a:pt x="273" y="230"/>
                            </a:lnTo>
                            <a:lnTo>
                              <a:pt x="271" y="226"/>
                            </a:lnTo>
                            <a:lnTo>
                              <a:pt x="268" y="222"/>
                            </a:lnTo>
                            <a:lnTo>
                              <a:pt x="264" y="218"/>
                            </a:lnTo>
                            <a:lnTo>
                              <a:pt x="263" y="215"/>
                            </a:lnTo>
                            <a:lnTo>
                              <a:pt x="260" y="211"/>
                            </a:lnTo>
                            <a:lnTo>
                              <a:pt x="256" y="207"/>
                            </a:lnTo>
                            <a:lnTo>
                              <a:pt x="253" y="203"/>
                            </a:lnTo>
                            <a:lnTo>
                              <a:pt x="251" y="199"/>
                            </a:lnTo>
                            <a:lnTo>
                              <a:pt x="248" y="196"/>
                            </a:lnTo>
                            <a:lnTo>
                              <a:pt x="245" y="193"/>
                            </a:lnTo>
                            <a:lnTo>
                              <a:pt x="244" y="190"/>
                            </a:lnTo>
                            <a:lnTo>
                              <a:pt x="241" y="187"/>
                            </a:lnTo>
                            <a:lnTo>
                              <a:pt x="241" y="189"/>
                            </a:lnTo>
                            <a:lnTo>
                              <a:pt x="243" y="193"/>
                            </a:lnTo>
                            <a:lnTo>
                              <a:pt x="247" y="197"/>
                            </a:lnTo>
                            <a:lnTo>
                              <a:pt x="251" y="201"/>
                            </a:lnTo>
                            <a:lnTo>
                              <a:pt x="255" y="205"/>
                            </a:lnTo>
                            <a:lnTo>
                              <a:pt x="259" y="209"/>
                            </a:lnTo>
                            <a:lnTo>
                              <a:pt x="262" y="213"/>
                            </a:lnTo>
                            <a:lnTo>
                              <a:pt x="266" y="217"/>
                            </a:lnTo>
                            <a:lnTo>
                              <a:pt x="270" y="221"/>
                            </a:lnTo>
                            <a:lnTo>
                              <a:pt x="274" y="225"/>
                            </a:lnTo>
                            <a:lnTo>
                              <a:pt x="278" y="229"/>
                            </a:lnTo>
                            <a:lnTo>
                              <a:pt x="281" y="231"/>
                            </a:lnTo>
                            <a:lnTo>
                              <a:pt x="285" y="235"/>
                            </a:lnTo>
                            <a:lnTo>
                              <a:pt x="289" y="238"/>
                            </a:lnTo>
                            <a:lnTo>
                              <a:pt x="292" y="243"/>
                            </a:lnTo>
                            <a:lnTo>
                              <a:pt x="296" y="247"/>
                            </a:lnTo>
                            <a:lnTo>
                              <a:pt x="299" y="251"/>
                            </a:lnTo>
                            <a:lnTo>
                              <a:pt x="301" y="255"/>
                            </a:lnTo>
                            <a:lnTo>
                              <a:pt x="304" y="259"/>
                            </a:lnTo>
                            <a:lnTo>
                              <a:pt x="307" y="262"/>
                            </a:lnTo>
                            <a:lnTo>
                              <a:pt x="308" y="266"/>
                            </a:lnTo>
                            <a:lnTo>
                              <a:pt x="311" y="270"/>
                            </a:lnTo>
                            <a:lnTo>
                              <a:pt x="314" y="273"/>
                            </a:lnTo>
                            <a:lnTo>
                              <a:pt x="314" y="271"/>
                            </a:lnTo>
                            <a:lnTo>
                              <a:pt x="311" y="267"/>
                            </a:lnTo>
                            <a:lnTo>
                              <a:pt x="308" y="263"/>
                            </a:lnTo>
                            <a:lnTo>
                              <a:pt x="307" y="260"/>
                            </a:lnTo>
                            <a:lnTo>
                              <a:pt x="304" y="256"/>
                            </a:lnTo>
                            <a:lnTo>
                              <a:pt x="300" y="252"/>
                            </a:lnTo>
                            <a:lnTo>
                              <a:pt x="297" y="248"/>
                            </a:lnTo>
                            <a:lnTo>
                              <a:pt x="294" y="244"/>
                            </a:lnTo>
                            <a:lnTo>
                              <a:pt x="292" y="240"/>
                            </a:lnTo>
                            <a:lnTo>
                              <a:pt x="289" y="237"/>
                            </a:lnTo>
                            <a:lnTo>
                              <a:pt x="285" y="233"/>
                            </a:lnTo>
                            <a:lnTo>
                              <a:pt x="281" y="229"/>
                            </a:lnTo>
                            <a:lnTo>
                              <a:pt x="277" y="225"/>
                            </a:lnTo>
                            <a:lnTo>
                              <a:pt x="274" y="221"/>
                            </a:lnTo>
                            <a:lnTo>
                              <a:pt x="270" y="218"/>
                            </a:lnTo>
                            <a:lnTo>
                              <a:pt x="267" y="214"/>
                            </a:lnTo>
                            <a:lnTo>
                              <a:pt x="263" y="211"/>
                            </a:lnTo>
                            <a:lnTo>
                              <a:pt x="260" y="208"/>
                            </a:lnTo>
                            <a:lnTo>
                              <a:pt x="259" y="205"/>
                            </a:lnTo>
                            <a:lnTo>
                              <a:pt x="256" y="201"/>
                            </a:lnTo>
                            <a:lnTo>
                              <a:pt x="255" y="198"/>
                            </a:lnTo>
                            <a:lnTo>
                              <a:pt x="253" y="195"/>
                            </a:lnTo>
                            <a:lnTo>
                              <a:pt x="253" y="191"/>
                            </a:lnTo>
                            <a:lnTo>
                              <a:pt x="253" y="189"/>
                            </a:lnTo>
                            <a:lnTo>
                              <a:pt x="253" y="186"/>
                            </a:lnTo>
                            <a:lnTo>
                              <a:pt x="259" y="184"/>
                            </a:lnTo>
                            <a:lnTo>
                              <a:pt x="264" y="184"/>
                            </a:lnTo>
                            <a:lnTo>
                              <a:pt x="270" y="184"/>
                            </a:lnTo>
                            <a:lnTo>
                              <a:pt x="275" y="185"/>
                            </a:lnTo>
                            <a:lnTo>
                              <a:pt x="282" y="185"/>
                            </a:lnTo>
                            <a:lnTo>
                              <a:pt x="286" y="186"/>
                            </a:lnTo>
                            <a:lnTo>
                              <a:pt x="292" y="188"/>
                            </a:lnTo>
                            <a:lnTo>
                              <a:pt x="299" y="190"/>
                            </a:lnTo>
                            <a:lnTo>
                              <a:pt x="304" y="193"/>
                            </a:lnTo>
                            <a:lnTo>
                              <a:pt x="309" y="195"/>
                            </a:lnTo>
                            <a:lnTo>
                              <a:pt x="315" y="198"/>
                            </a:lnTo>
                            <a:lnTo>
                              <a:pt x="320" y="200"/>
                            </a:lnTo>
                            <a:lnTo>
                              <a:pt x="326" y="202"/>
                            </a:lnTo>
                            <a:lnTo>
                              <a:pt x="331" y="205"/>
                            </a:lnTo>
                            <a:lnTo>
                              <a:pt x="335" y="209"/>
                            </a:lnTo>
                            <a:lnTo>
                              <a:pt x="339" y="212"/>
                            </a:lnTo>
                            <a:lnTo>
                              <a:pt x="344" y="215"/>
                            </a:lnTo>
                            <a:lnTo>
                              <a:pt x="348" y="219"/>
                            </a:lnTo>
                            <a:lnTo>
                              <a:pt x="352" y="222"/>
                            </a:lnTo>
                            <a:lnTo>
                              <a:pt x="356" y="226"/>
                            </a:lnTo>
                            <a:lnTo>
                              <a:pt x="360" y="230"/>
                            </a:lnTo>
                            <a:lnTo>
                              <a:pt x="364" y="233"/>
                            </a:lnTo>
                            <a:lnTo>
                              <a:pt x="368" y="236"/>
                            </a:lnTo>
                            <a:lnTo>
                              <a:pt x="372" y="240"/>
                            </a:lnTo>
                            <a:lnTo>
                              <a:pt x="378" y="245"/>
                            </a:lnTo>
                            <a:lnTo>
                              <a:pt x="383" y="248"/>
                            </a:lnTo>
                            <a:lnTo>
                              <a:pt x="387" y="251"/>
                            </a:lnTo>
                            <a:lnTo>
                              <a:pt x="393" y="255"/>
                            </a:lnTo>
                            <a:lnTo>
                              <a:pt x="395" y="258"/>
                            </a:lnTo>
                            <a:lnTo>
                              <a:pt x="401" y="261"/>
                            </a:lnTo>
                            <a:lnTo>
                              <a:pt x="405" y="263"/>
                            </a:lnTo>
                            <a:lnTo>
                              <a:pt x="410" y="267"/>
                            </a:lnTo>
                            <a:lnTo>
                              <a:pt x="416" y="269"/>
                            </a:lnTo>
                            <a:lnTo>
                              <a:pt x="419" y="271"/>
                            </a:lnTo>
                            <a:lnTo>
                              <a:pt x="423" y="273"/>
                            </a:lnTo>
                            <a:lnTo>
                              <a:pt x="417" y="275"/>
                            </a:lnTo>
                            <a:lnTo>
                              <a:pt x="412" y="273"/>
                            </a:lnTo>
                            <a:lnTo>
                              <a:pt x="405" y="272"/>
                            </a:lnTo>
                            <a:lnTo>
                              <a:pt x="401" y="269"/>
                            </a:lnTo>
                            <a:lnTo>
                              <a:pt x="395" y="267"/>
                            </a:lnTo>
                            <a:lnTo>
                              <a:pt x="390" y="264"/>
                            </a:lnTo>
                            <a:lnTo>
                              <a:pt x="384" y="261"/>
                            </a:lnTo>
                            <a:lnTo>
                              <a:pt x="379" y="258"/>
                            </a:lnTo>
                            <a:lnTo>
                              <a:pt x="374" y="255"/>
                            </a:lnTo>
                            <a:lnTo>
                              <a:pt x="368" y="251"/>
                            </a:lnTo>
                            <a:lnTo>
                              <a:pt x="363" y="248"/>
                            </a:lnTo>
                            <a:lnTo>
                              <a:pt x="359" y="245"/>
                            </a:lnTo>
                            <a:lnTo>
                              <a:pt x="353" y="242"/>
                            </a:lnTo>
                            <a:lnTo>
                              <a:pt x="348" y="238"/>
                            </a:lnTo>
                            <a:lnTo>
                              <a:pt x="342" y="235"/>
                            </a:lnTo>
                            <a:lnTo>
                              <a:pt x="337" y="233"/>
                            </a:lnTo>
                            <a:lnTo>
                              <a:pt x="333" y="230"/>
                            </a:lnTo>
                            <a:lnTo>
                              <a:pt x="326" y="227"/>
                            </a:lnTo>
                            <a:lnTo>
                              <a:pt x="320" y="224"/>
                            </a:lnTo>
                            <a:lnTo>
                              <a:pt x="315" y="222"/>
                            </a:lnTo>
                            <a:lnTo>
                              <a:pt x="311" y="218"/>
                            </a:lnTo>
                            <a:lnTo>
                              <a:pt x="304" y="216"/>
                            </a:lnTo>
                            <a:lnTo>
                              <a:pt x="300" y="214"/>
                            </a:lnTo>
                            <a:lnTo>
                              <a:pt x="297" y="211"/>
                            </a:lnTo>
                            <a:lnTo>
                              <a:pt x="292" y="209"/>
                            </a:lnTo>
                            <a:lnTo>
                              <a:pt x="288" y="206"/>
                            </a:lnTo>
                            <a:lnTo>
                              <a:pt x="282" y="204"/>
                            </a:lnTo>
                            <a:lnTo>
                              <a:pt x="278" y="201"/>
                            </a:lnTo>
                            <a:lnTo>
                              <a:pt x="274" y="199"/>
                            </a:lnTo>
                            <a:lnTo>
                              <a:pt x="270" y="198"/>
                            </a:lnTo>
                            <a:lnTo>
                              <a:pt x="266" y="195"/>
                            </a:lnTo>
                            <a:lnTo>
                              <a:pt x="262" y="193"/>
                            </a:lnTo>
                            <a:lnTo>
                              <a:pt x="259" y="191"/>
                            </a:lnTo>
                            <a:lnTo>
                              <a:pt x="266" y="193"/>
                            </a:lnTo>
                            <a:lnTo>
                              <a:pt x="273" y="195"/>
                            </a:lnTo>
                            <a:lnTo>
                              <a:pt x="279" y="196"/>
                            </a:lnTo>
                            <a:lnTo>
                              <a:pt x="286" y="198"/>
                            </a:lnTo>
                            <a:lnTo>
                              <a:pt x="293" y="199"/>
                            </a:lnTo>
                            <a:lnTo>
                              <a:pt x="300" y="200"/>
                            </a:lnTo>
                            <a:lnTo>
                              <a:pt x="309" y="201"/>
                            </a:lnTo>
                            <a:lnTo>
                              <a:pt x="316" y="203"/>
                            </a:lnTo>
                            <a:lnTo>
                              <a:pt x="324" y="204"/>
                            </a:lnTo>
                            <a:lnTo>
                              <a:pt x="334" y="206"/>
                            </a:lnTo>
                            <a:lnTo>
                              <a:pt x="341" y="207"/>
                            </a:lnTo>
                            <a:lnTo>
                              <a:pt x="348" y="209"/>
                            </a:lnTo>
                            <a:lnTo>
                              <a:pt x="371" y="217"/>
                            </a:lnTo>
                            <a:lnTo>
                              <a:pt x="376" y="220"/>
                            </a:lnTo>
                            <a:lnTo>
                              <a:pt x="382" y="223"/>
                            </a:lnTo>
                            <a:lnTo>
                              <a:pt x="387" y="226"/>
                            </a:lnTo>
                            <a:lnTo>
                              <a:pt x="393" y="230"/>
                            </a:lnTo>
                            <a:lnTo>
                              <a:pt x="397" y="233"/>
                            </a:lnTo>
                            <a:lnTo>
                              <a:pt x="402" y="237"/>
                            </a:lnTo>
                            <a:lnTo>
                              <a:pt x="406" y="240"/>
                            </a:lnTo>
                            <a:lnTo>
                              <a:pt x="412" y="244"/>
                            </a:lnTo>
                            <a:lnTo>
                              <a:pt x="416" y="247"/>
                            </a:lnTo>
                            <a:lnTo>
                              <a:pt x="421" y="250"/>
                            </a:lnTo>
                            <a:lnTo>
                              <a:pt x="425" y="254"/>
                            </a:lnTo>
                            <a:lnTo>
                              <a:pt x="429" y="257"/>
                            </a:lnTo>
                            <a:lnTo>
                              <a:pt x="435" y="260"/>
                            </a:lnTo>
                            <a:lnTo>
                              <a:pt x="439" y="263"/>
                            </a:lnTo>
                            <a:lnTo>
                              <a:pt x="443" y="267"/>
                            </a:lnTo>
                            <a:lnTo>
                              <a:pt x="449" y="272"/>
                            </a:lnTo>
                            <a:lnTo>
                              <a:pt x="453" y="275"/>
                            </a:lnTo>
                            <a:lnTo>
                              <a:pt x="454" y="277"/>
                            </a:lnTo>
                            <a:lnTo>
                              <a:pt x="457" y="279"/>
                            </a:lnTo>
                            <a:lnTo>
                              <a:pt x="453" y="279"/>
                            </a:lnTo>
                            <a:lnTo>
                              <a:pt x="447" y="277"/>
                            </a:lnTo>
                            <a:lnTo>
                              <a:pt x="442" y="275"/>
                            </a:lnTo>
                            <a:lnTo>
                              <a:pt x="436" y="273"/>
                            </a:lnTo>
                            <a:lnTo>
                              <a:pt x="429" y="271"/>
                            </a:lnTo>
                            <a:lnTo>
                              <a:pt x="424" y="269"/>
                            </a:lnTo>
                            <a:lnTo>
                              <a:pt x="417" y="267"/>
                            </a:lnTo>
                            <a:lnTo>
                              <a:pt x="410" y="264"/>
                            </a:lnTo>
                            <a:lnTo>
                              <a:pt x="405" y="262"/>
                            </a:lnTo>
                            <a:lnTo>
                              <a:pt x="398" y="259"/>
                            </a:lnTo>
                            <a:lnTo>
                              <a:pt x="393" y="256"/>
                            </a:lnTo>
                            <a:lnTo>
                              <a:pt x="383" y="251"/>
                            </a:lnTo>
                            <a:lnTo>
                              <a:pt x="378" y="248"/>
                            </a:lnTo>
                            <a:lnTo>
                              <a:pt x="372" y="244"/>
                            </a:lnTo>
                            <a:lnTo>
                              <a:pt x="368" y="241"/>
                            </a:lnTo>
                            <a:lnTo>
                              <a:pt x="363" y="238"/>
                            </a:lnTo>
                            <a:lnTo>
                              <a:pt x="359" y="235"/>
                            </a:lnTo>
                            <a:lnTo>
                              <a:pt x="353" y="232"/>
                            </a:lnTo>
                            <a:lnTo>
                              <a:pt x="349" y="230"/>
                            </a:lnTo>
                            <a:lnTo>
                              <a:pt x="344" y="228"/>
                            </a:lnTo>
                            <a:lnTo>
                              <a:pt x="338" y="226"/>
                            </a:lnTo>
                            <a:lnTo>
                              <a:pt x="333" y="224"/>
                            </a:lnTo>
                            <a:lnTo>
                              <a:pt x="327" y="222"/>
                            </a:lnTo>
                            <a:lnTo>
                              <a:pt x="320" y="220"/>
                            </a:lnTo>
                            <a:lnTo>
                              <a:pt x="315" y="218"/>
                            </a:lnTo>
                            <a:lnTo>
                              <a:pt x="311" y="216"/>
                            </a:lnTo>
                            <a:lnTo>
                              <a:pt x="305" y="214"/>
                            </a:lnTo>
                            <a:lnTo>
                              <a:pt x="300" y="212"/>
                            </a:lnTo>
                            <a:lnTo>
                              <a:pt x="294" y="210"/>
                            </a:lnTo>
                            <a:lnTo>
                              <a:pt x="288" y="205"/>
                            </a:lnTo>
                            <a:lnTo>
                              <a:pt x="284" y="203"/>
                            </a:lnTo>
                            <a:lnTo>
                              <a:pt x="279" y="200"/>
                            </a:lnTo>
                            <a:lnTo>
                              <a:pt x="275" y="198"/>
                            </a:lnTo>
                            <a:lnTo>
                              <a:pt x="274" y="195"/>
                            </a:lnTo>
                            <a:lnTo>
                              <a:pt x="273" y="192"/>
                            </a:lnTo>
                            <a:lnTo>
                              <a:pt x="281" y="190"/>
                            </a:lnTo>
                            <a:lnTo>
                              <a:pt x="289" y="191"/>
                            </a:lnTo>
                            <a:lnTo>
                              <a:pt x="296" y="192"/>
                            </a:lnTo>
                            <a:lnTo>
                              <a:pt x="303" y="193"/>
                            </a:lnTo>
                            <a:lnTo>
                              <a:pt x="309" y="196"/>
                            </a:lnTo>
                            <a:lnTo>
                              <a:pt x="315" y="198"/>
                            </a:lnTo>
                            <a:lnTo>
                              <a:pt x="320" y="201"/>
                            </a:lnTo>
                            <a:lnTo>
                              <a:pt x="327" y="204"/>
                            </a:lnTo>
                            <a:lnTo>
                              <a:pt x="334" y="207"/>
                            </a:lnTo>
                            <a:lnTo>
                              <a:pt x="342" y="212"/>
                            </a:lnTo>
                            <a:lnTo>
                              <a:pt x="349" y="214"/>
                            </a:lnTo>
                            <a:lnTo>
                              <a:pt x="356" y="218"/>
                            </a:lnTo>
                            <a:lnTo>
                              <a:pt x="361" y="220"/>
                            </a:lnTo>
                            <a:lnTo>
                              <a:pt x="367" y="223"/>
                            </a:lnTo>
                            <a:lnTo>
                              <a:pt x="372" y="226"/>
                            </a:lnTo>
                            <a:lnTo>
                              <a:pt x="376" y="229"/>
                            </a:lnTo>
                            <a:lnTo>
                              <a:pt x="382" y="232"/>
                            </a:lnTo>
                            <a:lnTo>
                              <a:pt x="387" y="235"/>
                            </a:lnTo>
                            <a:lnTo>
                              <a:pt x="391" y="238"/>
                            </a:lnTo>
                            <a:lnTo>
                              <a:pt x="397" y="241"/>
                            </a:lnTo>
                            <a:lnTo>
                              <a:pt x="401" y="243"/>
                            </a:lnTo>
                            <a:lnTo>
                              <a:pt x="406" y="246"/>
                            </a:lnTo>
                            <a:lnTo>
                              <a:pt x="413" y="249"/>
                            </a:lnTo>
                            <a:lnTo>
                              <a:pt x="419" y="251"/>
                            </a:lnTo>
                            <a:lnTo>
                              <a:pt x="424" y="252"/>
                            </a:lnTo>
                            <a:lnTo>
                              <a:pt x="431" y="254"/>
                            </a:lnTo>
                            <a:lnTo>
                              <a:pt x="438" y="255"/>
                            </a:lnTo>
                            <a:lnTo>
                              <a:pt x="442" y="255"/>
                            </a:lnTo>
                            <a:lnTo>
                              <a:pt x="449" y="255"/>
                            </a:lnTo>
                            <a:lnTo>
                              <a:pt x="454" y="256"/>
                            </a:lnTo>
                            <a:lnTo>
                              <a:pt x="461" y="257"/>
                            </a:lnTo>
                            <a:lnTo>
                              <a:pt x="466" y="258"/>
                            </a:lnTo>
                            <a:lnTo>
                              <a:pt x="470" y="259"/>
                            </a:lnTo>
                            <a:lnTo>
                              <a:pt x="470" y="261"/>
                            </a:lnTo>
                            <a:lnTo>
                              <a:pt x="464" y="263"/>
                            </a:lnTo>
                            <a:lnTo>
                              <a:pt x="457" y="263"/>
                            </a:lnTo>
                            <a:lnTo>
                              <a:pt x="451" y="263"/>
                            </a:lnTo>
                            <a:lnTo>
                              <a:pt x="444" y="263"/>
                            </a:lnTo>
                            <a:lnTo>
                              <a:pt x="439" y="263"/>
                            </a:lnTo>
                            <a:lnTo>
                              <a:pt x="432" y="262"/>
                            </a:lnTo>
                            <a:lnTo>
                              <a:pt x="425" y="260"/>
                            </a:lnTo>
                            <a:lnTo>
                              <a:pt x="419" y="259"/>
                            </a:lnTo>
                            <a:lnTo>
                              <a:pt x="412" y="257"/>
                            </a:lnTo>
                            <a:lnTo>
                              <a:pt x="406" y="255"/>
                            </a:lnTo>
                            <a:lnTo>
                              <a:pt x="399" y="253"/>
                            </a:lnTo>
                            <a:lnTo>
                              <a:pt x="393" y="251"/>
                            </a:lnTo>
                            <a:lnTo>
                              <a:pt x="387" y="247"/>
                            </a:lnTo>
                            <a:lnTo>
                              <a:pt x="382" y="245"/>
                            </a:lnTo>
                            <a:lnTo>
                              <a:pt x="375" y="242"/>
                            </a:lnTo>
                            <a:lnTo>
                              <a:pt x="369" y="239"/>
                            </a:lnTo>
                            <a:lnTo>
                              <a:pt x="364" y="237"/>
                            </a:lnTo>
                            <a:lnTo>
                              <a:pt x="356" y="232"/>
                            </a:lnTo>
                            <a:lnTo>
                              <a:pt x="352" y="230"/>
                            </a:lnTo>
                            <a:lnTo>
                              <a:pt x="346" y="226"/>
                            </a:lnTo>
                            <a:lnTo>
                              <a:pt x="339" y="224"/>
                            </a:lnTo>
                            <a:lnTo>
                              <a:pt x="334" y="221"/>
                            </a:lnTo>
                            <a:lnTo>
                              <a:pt x="327" y="218"/>
                            </a:lnTo>
                            <a:lnTo>
                              <a:pt x="322" y="217"/>
                            </a:lnTo>
                            <a:lnTo>
                              <a:pt x="316" y="215"/>
                            </a:lnTo>
                            <a:lnTo>
                              <a:pt x="309" y="213"/>
                            </a:lnTo>
                            <a:lnTo>
                              <a:pt x="303" y="211"/>
                            </a:lnTo>
                            <a:lnTo>
                              <a:pt x="297" y="210"/>
                            </a:lnTo>
                            <a:lnTo>
                              <a:pt x="290" y="208"/>
                            </a:lnTo>
                            <a:lnTo>
                              <a:pt x="284" y="206"/>
                            </a:lnTo>
                            <a:lnTo>
                              <a:pt x="277" y="205"/>
                            </a:lnTo>
                            <a:lnTo>
                              <a:pt x="270" y="203"/>
                            </a:lnTo>
                            <a:lnTo>
                              <a:pt x="264" y="202"/>
                            </a:lnTo>
                            <a:lnTo>
                              <a:pt x="258" y="201"/>
                            </a:lnTo>
                            <a:lnTo>
                              <a:pt x="252" y="199"/>
                            </a:lnTo>
                            <a:lnTo>
                              <a:pt x="248" y="198"/>
                            </a:lnTo>
                            <a:lnTo>
                              <a:pt x="243" y="197"/>
                            </a:lnTo>
                            <a:lnTo>
                              <a:pt x="236" y="195"/>
                            </a:lnTo>
                            <a:lnTo>
                              <a:pt x="230" y="193"/>
                            </a:lnTo>
                            <a:lnTo>
                              <a:pt x="225" y="192"/>
                            </a:lnTo>
                            <a:lnTo>
                              <a:pt x="219" y="191"/>
                            </a:lnTo>
                            <a:lnTo>
                              <a:pt x="218" y="189"/>
                            </a:lnTo>
                            <a:lnTo>
                              <a:pt x="218" y="187"/>
                            </a:lnTo>
                            <a:lnTo>
                              <a:pt x="219" y="185"/>
                            </a:lnTo>
                            <a:lnTo>
                              <a:pt x="216" y="183"/>
                            </a:lnTo>
                          </a:path>
                        </a:pathLst>
                      </a:custGeom>
                      <a:solidFill>
                        <a:srgbClr val="008000"/>
                      </a:solidFill>
                      <a:ln w="12699" cap="rnd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44067" name="Freeform 1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6" y="384"/>
                        <a:ext cx="469" cy="373"/>
                      </a:xfrm>
                      <a:custGeom>
                        <a:avLst/>
                        <a:gdLst>
                          <a:gd name="T0" fmla="*/ 92 w 487"/>
                          <a:gd name="T1" fmla="*/ 376 h 339"/>
                          <a:gd name="T2" fmla="*/ 40 w 487"/>
                          <a:gd name="T3" fmla="*/ 305 h 339"/>
                          <a:gd name="T4" fmla="*/ 94 w 487"/>
                          <a:gd name="T5" fmla="*/ 119 h 339"/>
                          <a:gd name="T6" fmla="*/ 101 w 487"/>
                          <a:gd name="T7" fmla="*/ 337 h 339"/>
                          <a:gd name="T8" fmla="*/ 140 w 487"/>
                          <a:gd name="T9" fmla="*/ 526 h 339"/>
                          <a:gd name="T10" fmla="*/ 150 w 487"/>
                          <a:gd name="T11" fmla="*/ 342 h 339"/>
                          <a:gd name="T12" fmla="*/ 145 w 487"/>
                          <a:gd name="T13" fmla="*/ 81 h 339"/>
                          <a:gd name="T14" fmla="*/ 225 w 487"/>
                          <a:gd name="T15" fmla="*/ 74 h 339"/>
                          <a:gd name="T16" fmla="*/ 183 w 487"/>
                          <a:gd name="T17" fmla="*/ 293 h 339"/>
                          <a:gd name="T18" fmla="*/ 156 w 487"/>
                          <a:gd name="T19" fmla="*/ 490 h 339"/>
                          <a:gd name="T20" fmla="*/ 197 w 487"/>
                          <a:gd name="T21" fmla="*/ 437 h 339"/>
                          <a:gd name="T22" fmla="*/ 247 w 487"/>
                          <a:gd name="T23" fmla="*/ 229 h 339"/>
                          <a:gd name="T24" fmla="*/ 299 w 487"/>
                          <a:gd name="T25" fmla="*/ 404 h 339"/>
                          <a:gd name="T26" fmla="*/ 224 w 487"/>
                          <a:gd name="T27" fmla="*/ 485 h 339"/>
                          <a:gd name="T28" fmla="*/ 163 w 487"/>
                          <a:gd name="T29" fmla="*/ 552 h 339"/>
                          <a:gd name="T30" fmla="*/ 193 w 487"/>
                          <a:gd name="T31" fmla="*/ 678 h 339"/>
                          <a:gd name="T32" fmla="*/ 199 w 487"/>
                          <a:gd name="T33" fmla="*/ 712 h 339"/>
                          <a:gd name="T34" fmla="*/ 150 w 487"/>
                          <a:gd name="T35" fmla="*/ 626 h 339"/>
                          <a:gd name="T36" fmla="*/ 196 w 487"/>
                          <a:gd name="T37" fmla="*/ 898 h 339"/>
                          <a:gd name="T38" fmla="*/ 183 w 487"/>
                          <a:gd name="T39" fmla="*/ 774 h 339"/>
                          <a:gd name="T40" fmla="*/ 147 w 487"/>
                          <a:gd name="T41" fmla="*/ 704 h 339"/>
                          <a:gd name="T42" fmla="*/ 172 w 487"/>
                          <a:gd name="T43" fmla="*/ 1051 h 339"/>
                          <a:gd name="T44" fmla="*/ 169 w 487"/>
                          <a:gd name="T45" fmla="*/ 836 h 339"/>
                          <a:gd name="T46" fmla="*/ 140 w 487"/>
                          <a:gd name="T47" fmla="*/ 660 h 339"/>
                          <a:gd name="T48" fmla="*/ 134 w 487"/>
                          <a:gd name="T49" fmla="*/ 1028 h 339"/>
                          <a:gd name="T50" fmla="*/ 129 w 487"/>
                          <a:gd name="T51" fmla="*/ 1028 h 339"/>
                          <a:gd name="T52" fmla="*/ 146 w 487"/>
                          <a:gd name="T53" fmla="*/ 726 h 339"/>
                          <a:gd name="T54" fmla="*/ 131 w 487"/>
                          <a:gd name="T55" fmla="*/ 712 h 339"/>
                          <a:gd name="T56" fmla="*/ 97 w 487"/>
                          <a:gd name="T57" fmla="*/ 1028 h 339"/>
                          <a:gd name="T58" fmla="*/ 113 w 487"/>
                          <a:gd name="T59" fmla="*/ 913 h 339"/>
                          <a:gd name="T60" fmla="*/ 143 w 487"/>
                          <a:gd name="T61" fmla="*/ 616 h 339"/>
                          <a:gd name="T62" fmla="*/ 91 w 487"/>
                          <a:gd name="T63" fmla="*/ 865 h 339"/>
                          <a:gd name="T64" fmla="*/ 38 w 487"/>
                          <a:gd name="T65" fmla="*/ 1130 h 339"/>
                          <a:gd name="T66" fmla="*/ 99 w 487"/>
                          <a:gd name="T67" fmla="*/ 837 h 339"/>
                          <a:gd name="T68" fmla="*/ 134 w 487"/>
                          <a:gd name="T69" fmla="*/ 616 h 339"/>
                          <a:gd name="T70" fmla="*/ 50 w 487"/>
                          <a:gd name="T71" fmla="*/ 854 h 339"/>
                          <a:gd name="T72" fmla="*/ 14 w 487"/>
                          <a:gd name="T73" fmla="*/ 1028 h 339"/>
                          <a:gd name="T74" fmla="*/ 70 w 487"/>
                          <a:gd name="T75" fmla="*/ 802 h 339"/>
                          <a:gd name="T76" fmla="*/ 135 w 487"/>
                          <a:gd name="T77" fmla="*/ 582 h 339"/>
                          <a:gd name="T78" fmla="*/ 67 w 487"/>
                          <a:gd name="T79" fmla="*/ 821 h 339"/>
                          <a:gd name="T80" fmla="*/ 34 w 487"/>
                          <a:gd name="T81" fmla="*/ 1043 h 339"/>
                          <a:gd name="T82" fmla="*/ 88 w 487"/>
                          <a:gd name="T83" fmla="*/ 756 h 339"/>
                          <a:gd name="T84" fmla="*/ 104 w 487"/>
                          <a:gd name="T85" fmla="*/ 691 h 339"/>
                          <a:gd name="T86" fmla="*/ 54 w 487"/>
                          <a:gd name="T87" fmla="*/ 1010 h 339"/>
                          <a:gd name="T88" fmla="*/ 85 w 487"/>
                          <a:gd name="T89" fmla="*/ 898 h 339"/>
                          <a:gd name="T90" fmla="*/ 123 w 487"/>
                          <a:gd name="T91" fmla="*/ 794 h 339"/>
                          <a:gd name="T92" fmla="*/ 84 w 487"/>
                          <a:gd name="T93" fmla="*/ 1108 h 339"/>
                          <a:gd name="T94" fmla="*/ 104 w 487"/>
                          <a:gd name="T95" fmla="*/ 907 h 339"/>
                          <a:gd name="T96" fmla="*/ 139 w 487"/>
                          <a:gd name="T97" fmla="*/ 712 h 339"/>
                          <a:gd name="T98" fmla="*/ 117 w 487"/>
                          <a:gd name="T99" fmla="*/ 1065 h 339"/>
                          <a:gd name="T100" fmla="*/ 144 w 487"/>
                          <a:gd name="T101" fmla="*/ 771 h 339"/>
                          <a:gd name="T102" fmla="*/ 162 w 487"/>
                          <a:gd name="T103" fmla="*/ 891 h 339"/>
                          <a:gd name="T104" fmla="*/ 166 w 487"/>
                          <a:gd name="T105" fmla="*/ 783 h 339"/>
                          <a:gd name="T106" fmla="*/ 181 w 487"/>
                          <a:gd name="T107" fmla="*/ 854 h 339"/>
                          <a:gd name="T108" fmla="*/ 157 w 487"/>
                          <a:gd name="T109" fmla="*/ 692 h 339"/>
                          <a:gd name="T110" fmla="*/ 223 w 487"/>
                          <a:gd name="T111" fmla="*/ 807 h 339"/>
                          <a:gd name="T112" fmla="*/ 213 w 487"/>
                          <a:gd name="T113" fmla="*/ 824 h 339"/>
                          <a:gd name="T114" fmla="*/ 194 w 487"/>
                          <a:gd name="T115" fmla="*/ 703 h 339"/>
                          <a:gd name="T116" fmla="*/ 270 w 487"/>
                          <a:gd name="T117" fmla="*/ 952 h 339"/>
                          <a:gd name="T118" fmla="*/ 176 w 487"/>
                          <a:gd name="T119" fmla="*/ 712 h 339"/>
                          <a:gd name="T120" fmla="*/ 249 w 487"/>
                          <a:gd name="T121" fmla="*/ 853 h 339"/>
                          <a:gd name="T122" fmla="*/ 230 w 487"/>
                          <a:gd name="T123" fmla="*/ 836 h 339"/>
                          <a:gd name="T124" fmla="*/ 134 w 487"/>
                          <a:gd name="T125" fmla="*/ 656 h 33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87"/>
                          <a:gd name="T190" fmla="*/ 0 h 339"/>
                          <a:gd name="T191" fmla="*/ 487 w 487"/>
                          <a:gd name="T192" fmla="*/ 339 h 33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87" h="339">
                            <a:moveTo>
                              <a:pt x="223" y="162"/>
                            </a:moveTo>
                            <a:lnTo>
                              <a:pt x="218" y="159"/>
                            </a:lnTo>
                            <a:lnTo>
                              <a:pt x="214" y="157"/>
                            </a:lnTo>
                            <a:lnTo>
                              <a:pt x="208" y="156"/>
                            </a:lnTo>
                            <a:lnTo>
                              <a:pt x="204" y="154"/>
                            </a:lnTo>
                            <a:lnTo>
                              <a:pt x="199" y="152"/>
                            </a:lnTo>
                            <a:lnTo>
                              <a:pt x="196" y="151"/>
                            </a:lnTo>
                            <a:lnTo>
                              <a:pt x="192" y="148"/>
                            </a:lnTo>
                            <a:lnTo>
                              <a:pt x="189" y="148"/>
                            </a:lnTo>
                            <a:lnTo>
                              <a:pt x="186" y="145"/>
                            </a:lnTo>
                            <a:lnTo>
                              <a:pt x="182" y="143"/>
                            </a:lnTo>
                            <a:lnTo>
                              <a:pt x="180" y="141"/>
                            </a:lnTo>
                            <a:lnTo>
                              <a:pt x="177" y="139"/>
                            </a:lnTo>
                            <a:lnTo>
                              <a:pt x="174" y="136"/>
                            </a:lnTo>
                            <a:lnTo>
                              <a:pt x="173" y="133"/>
                            </a:lnTo>
                            <a:lnTo>
                              <a:pt x="171" y="131"/>
                            </a:lnTo>
                            <a:lnTo>
                              <a:pt x="170" y="129"/>
                            </a:lnTo>
                            <a:lnTo>
                              <a:pt x="167" y="127"/>
                            </a:lnTo>
                            <a:lnTo>
                              <a:pt x="166" y="124"/>
                            </a:lnTo>
                            <a:lnTo>
                              <a:pt x="165" y="123"/>
                            </a:lnTo>
                            <a:lnTo>
                              <a:pt x="163" y="120"/>
                            </a:lnTo>
                            <a:lnTo>
                              <a:pt x="162" y="118"/>
                            </a:lnTo>
                            <a:lnTo>
                              <a:pt x="161" y="115"/>
                            </a:lnTo>
                            <a:lnTo>
                              <a:pt x="159" y="114"/>
                            </a:lnTo>
                            <a:lnTo>
                              <a:pt x="156" y="111"/>
                            </a:lnTo>
                            <a:lnTo>
                              <a:pt x="155" y="109"/>
                            </a:lnTo>
                            <a:lnTo>
                              <a:pt x="151" y="109"/>
                            </a:lnTo>
                            <a:lnTo>
                              <a:pt x="147" y="111"/>
                            </a:lnTo>
                            <a:lnTo>
                              <a:pt x="144" y="111"/>
                            </a:lnTo>
                            <a:lnTo>
                              <a:pt x="140" y="112"/>
                            </a:lnTo>
                            <a:lnTo>
                              <a:pt x="136" y="113"/>
                            </a:lnTo>
                            <a:lnTo>
                              <a:pt x="132" y="114"/>
                            </a:lnTo>
                            <a:lnTo>
                              <a:pt x="129" y="115"/>
                            </a:lnTo>
                            <a:lnTo>
                              <a:pt x="124" y="115"/>
                            </a:lnTo>
                            <a:lnTo>
                              <a:pt x="118" y="116"/>
                            </a:lnTo>
                            <a:lnTo>
                              <a:pt x="114" y="117"/>
                            </a:lnTo>
                            <a:lnTo>
                              <a:pt x="110" y="118"/>
                            </a:lnTo>
                            <a:lnTo>
                              <a:pt x="106" y="118"/>
                            </a:lnTo>
                            <a:lnTo>
                              <a:pt x="102" y="119"/>
                            </a:lnTo>
                            <a:lnTo>
                              <a:pt x="99" y="119"/>
                            </a:lnTo>
                            <a:lnTo>
                              <a:pt x="95" y="118"/>
                            </a:lnTo>
                            <a:lnTo>
                              <a:pt x="91" y="116"/>
                            </a:lnTo>
                            <a:lnTo>
                              <a:pt x="88" y="115"/>
                            </a:lnTo>
                            <a:lnTo>
                              <a:pt x="84" y="113"/>
                            </a:lnTo>
                            <a:lnTo>
                              <a:pt x="81" y="111"/>
                            </a:lnTo>
                            <a:lnTo>
                              <a:pt x="77" y="108"/>
                            </a:lnTo>
                            <a:lnTo>
                              <a:pt x="75" y="106"/>
                            </a:lnTo>
                            <a:lnTo>
                              <a:pt x="73" y="104"/>
                            </a:lnTo>
                            <a:lnTo>
                              <a:pt x="71" y="102"/>
                            </a:lnTo>
                            <a:lnTo>
                              <a:pt x="69" y="99"/>
                            </a:lnTo>
                            <a:lnTo>
                              <a:pt x="68" y="95"/>
                            </a:lnTo>
                            <a:lnTo>
                              <a:pt x="66" y="93"/>
                            </a:lnTo>
                            <a:lnTo>
                              <a:pt x="66" y="90"/>
                            </a:lnTo>
                            <a:lnTo>
                              <a:pt x="66" y="87"/>
                            </a:lnTo>
                            <a:lnTo>
                              <a:pt x="66" y="84"/>
                            </a:lnTo>
                            <a:lnTo>
                              <a:pt x="66" y="82"/>
                            </a:lnTo>
                            <a:lnTo>
                              <a:pt x="66" y="78"/>
                            </a:lnTo>
                            <a:lnTo>
                              <a:pt x="66" y="75"/>
                            </a:lnTo>
                            <a:lnTo>
                              <a:pt x="68" y="72"/>
                            </a:lnTo>
                            <a:lnTo>
                              <a:pt x="69" y="69"/>
                            </a:lnTo>
                            <a:lnTo>
                              <a:pt x="71" y="66"/>
                            </a:lnTo>
                            <a:lnTo>
                              <a:pt x="73" y="64"/>
                            </a:lnTo>
                            <a:lnTo>
                              <a:pt x="76" y="61"/>
                            </a:lnTo>
                            <a:lnTo>
                              <a:pt x="79" y="59"/>
                            </a:lnTo>
                            <a:lnTo>
                              <a:pt x="81" y="56"/>
                            </a:lnTo>
                            <a:lnTo>
                              <a:pt x="84" y="53"/>
                            </a:lnTo>
                            <a:lnTo>
                              <a:pt x="88" y="50"/>
                            </a:lnTo>
                            <a:lnTo>
                              <a:pt x="92" y="48"/>
                            </a:lnTo>
                            <a:lnTo>
                              <a:pt x="96" y="45"/>
                            </a:lnTo>
                            <a:lnTo>
                              <a:pt x="101" y="43"/>
                            </a:lnTo>
                            <a:lnTo>
                              <a:pt x="106" y="40"/>
                            </a:lnTo>
                            <a:lnTo>
                              <a:pt x="110" y="39"/>
                            </a:lnTo>
                            <a:lnTo>
                              <a:pt x="114" y="37"/>
                            </a:lnTo>
                            <a:lnTo>
                              <a:pt x="120" y="36"/>
                            </a:lnTo>
                            <a:lnTo>
                              <a:pt x="124" y="35"/>
                            </a:lnTo>
                            <a:lnTo>
                              <a:pt x="129" y="35"/>
                            </a:lnTo>
                            <a:lnTo>
                              <a:pt x="135" y="34"/>
                            </a:lnTo>
                            <a:lnTo>
                              <a:pt x="140" y="34"/>
                            </a:lnTo>
                            <a:lnTo>
                              <a:pt x="146" y="34"/>
                            </a:lnTo>
                            <a:lnTo>
                              <a:pt x="150" y="34"/>
                            </a:lnTo>
                            <a:lnTo>
                              <a:pt x="154" y="34"/>
                            </a:lnTo>
                            <a:lnTo>
                              <a:pt x="158" y="35"/>
                            </a:lnTo>
                            <a:lnTo>
                              <a:pt x="161" y="36"/>
                            </a:lnTo>
                            <a:lnTo>
                              <a:pt x="165" y="37"/>
                            </a:lnTo>
                            <a:lnTo>
                              <a:pt x="167" y="40"/>
                            </a:lnTo>
                            <a:lnTo>
                              <a:pt x="170" y="42"/>
                            </a:lnTo>
                            <a:lnTo>
                              <a:pt x="171" y="45"/>
                            </a:lnTo>
                            <a:lnTo>
                              <a:pt x="173" y="47"/>
                            </a:lnTo>
                            <a:lnTo>
                              <a:pt x="173" y="49"/>
                            </a:lnTo>
                            <a:lnTo>
                              <a:pt x="173" y="51"/>
                            </a:lnTo>
                            <a:lnTo>
                              <a:pt x="174" y="53"/>
                            </a:lnTo>
                            <a:lnTo>
                              <a:pt x="174" y="56"/>
                            </a:lnTo>
                            <a:lnTo>
                              <a:pt x="174" y="58"/>
                            </a:lnTo>
                            <a:lnTo>
                              <a:pt x="174" y="61"/>
                            </a:lnTo>
                            <a:lnTo>
                              <a:pt x="174" y="63"/>
                            </a:lnTo>
                            <a:lnTo>
                              <a:pt x="174" y="66"/>
                            </a:lnTo>
                            <a:lnTo>
                              <a:pt x="173" y="70"/>
                            </a:lnTo>
                            <a:lnTo>
                              <a:pt x="171" y="73"/>
                            </a:lnTo>
                            <a:lnTo>
                              <a:pt x="170" y="77"/>
                            </a:lnTo>
                            <a:lnTo>
                              <a:pt x="170" y="78"/>
                            </a:lnTo>
                            <a:lnTo>
                              <a:pt x="169" y="81"/>
                            </a:lnTo>
                            <a:lnTo>
                              <a:pt x="167" y="83"/>
                            </a:lnTo>
                            <a:lnTo>
                              <a:pt x="166" y="86"/>
                            </a:lnTo>
                            <a:lnTo>
                              <a:pt x="166" y="88"/>
                            </a:lnTo>
                            <a:lnTo>
                              <a:pt x="166" y="90"/>
                            </a:lnTo>
                            <a:lnTo>
                              <a:pt x="166" y="93"/>
                            </a:lnTo>
                            <a:lnTo>
                              <a:pt x="165" y="95"/>
                            </a:lnTo>
                            <a:lnTo>
                              <a:pt x="165" y="97"/>
                            </a:lnTo>
                            <a:lnTo>
                              <a:pt x="163" y="100"/>
                            </a:lnTo>
                            <a:lnTo>
                              <a:pt x="162" y="102"/>
                            </a:lnTo>
                            <a:lnTo>
                              <a:pt x="162" y="105"/>
                            </a:lnTo>
                            <a:lnTo>
                              <a:pt x="162" y="107"/>
                            </a:lnTo>
                            <a:lnTo>
                              <a:pt x="162" y="109"/>
                            </a:lnTo>
                            <a:lnTo>
                              <a:pt x="166" y="111"/>
                            </a:lnTo>
                            <a:lnTo>
                              <a:pt x="170" y="112"/>
                            </a:lnTo>
                            <a:lnTo>
                              <a:pt x="174" y="114"/>
                            </a:lnTo>
                            <a:lnTo>
                              <a:pt x="177" y="115"/>
                            </a:lnTo>
                            <a:lnTo>
                              <a:pt x="181" y="116"/>
                            </a:lnTo>
                            <a:lnTo>
                              <a:pt x="186" y="117"/>
                            </a:lnTo>
                            <a:lnTo>
                              <a:pt x="191" y="119"/>
                            </a:lnTo>
                            <a:lnTo>
                              <a:pt x="197" y="121"/>
                            </a:lnTo>
                            <a:lnTo>
                              <a:pt x="200" y="123"/>
                            </a:lnTo>
                            <a:lnTo>
                              <a:pt x="204" y="125"/>
                            </a:lnTo>
                            <a:lnTo>
                              <a:pt x="207" y="127"/>
                            </a:lnTo>
                            <a:lnTo>
                              <a:pt x="211" y="129"/>
                            </a:lnTo>
                            <a:lnTo>
                              <a:pt x="214" y="131"/>
                            </a:lnTo>
                            <a:lnTo>
                              <a:pt x="215" y="133"/>
                            </a:lnTo>
                            <a:lnTo>
                              <a:pt x="218" y="136"/>
                            </a:lnTo>
                            <a:lnTo>
                              <a:pt x="221" y="138"/>
                            </a:lnTo>
                            <a:lnTo>
                              <a:pt x="222" y="140"/>
                            </a:lnTo>
                            <a:lnTo>
                              <a:pt x="225" y="143"/>
                            </a:lnTo>
                            <a:lnTo>
                              <a:pt x="227" y="145"/>
                            </a:lnTo>
                            <a:lnTo>
                              <a:pt x="230" y="148"/>
                            </a:lnTo>
                            <a:lnTo>
                              <a:pt x="230" y="150"/>
                            </a:lnTo>
                            <a:lnTo>
                              <a:pt x="230" y="152"/>
                            </a:lnTo>
                            <a:lnTo>
                              <a:pt x="232" y="154"/>
                            </a:lnTo>
                            <a:lnTo>
                              <a:pt x="233" y="156"/>
                            </a:lnTo>
                            <a:lnTo>
                              <a:pt x="234" y="159"/>
                            </a:lnTo>
                            <a:lnTo>
                              <a:pt x="234" y="160"/>
                            </a:lnTo>
                            <a:lnTo>
                              <a:pt x="236" y="159"/>
                            </a:lnTo>
                            <a:lnTo>
                              <a:pt x="236" y="156"/>
                            </a:lnTo>
                            <a:lnTo>
                              <a:pt x="236" y="154"/>
                            </a:lnTo>
                            <a:lnTo>
                              <a:pt x="236" y="152"/>
                            </a:lnTo>
                            <a:lnTo>
                              <a:pt x="236" y="149"/>
                            </a:lnTo>
                            <a:lnTo>
                              <a:pt x="236" y="147"/>
                            </a:lnTo>
                            <a:lnTo>
                              <a:pt x="236" y="144"/>
                            </a:lnTo>
                            <a:lnTo>
                              <a:pt x="236" y="141"/>
                            </a:lnTo>
                            <a:lnTo>
                              <a:pt x="236" y="139"/>
                            </a:lnTo>
                            <a:lnTo>
                              <a:pt x="236" y="136"/>
                            </a:lnTo>
                            <a:lnTo>
                              <a:pt x="236" y="133"/>
                            </a:lnTo>
                            <a:lnTo>
                              <a:pt x="236" y="130"/>
                            </a:lnTo>
                            <a:lnTo>
                              <a:pt x="237" y="127"/>
                            </a:lnTo>
                            <a:lnTo>
                              <a:pt x="237" y="124"/>
                            </a:lnTo>
                            <a:lnTo>
                              <a:pt x="237" y="122"/>
                            </a:lnTo>
                            <a:lnTo>
                              <a:pt x="238" y="119"/>
                            </a:lnTo>
                            <a:lnTo>
                              <a:pt x="238" y="115"/>
                            </a:lnTo>
                            <a:lnTo>
                              <a:pt x="240" y="112"/>
                            </a:lnTo>
                            <a:lnTo>
                              <a:pt x="240" y="110"/>
                            </a:lnTo>
                            <a:lnTo>
                              <a:pt x="241" y="106"/>
                            </a:lnTo>
                            <a:lnTo>
                              <a:pt x="243" y="103"/>
                            </a:lnTo>
                            <a:lnTo>
                              <a:pt x="243" y="101"/>
                            </a:lnTo>
                            <a:lnTo>
                              <a:pt x="244" y="99"/>
                            </a:lnTo>
                            <a:lnTo>
                              <a:pt x="245" y="96"/>
                            </a:lnTo>
                            <a:lnTo>
                              <a:pt x="247" y="94"/>
                            </a:lnTo>
                            <a:lnTo>
                              <a:pt x="249" y="91"/>
                            </a:lnTo>
                            <a:lnTo>
                              <a:pt x="251" y="89"/>
                            </a:lnTo>
                            <a:lnTo>
                              <a:pt x="253" y="87"/>
                            </a:lnTo>
                            <a:lnTo>
                              <a:pt x="256" y="85"/>
                            </a:lnTo>
                            <a:lnTo>
                              <a:pt x="252" y="84"/>
                            </a:lnTo>
                            <a:lnTo>
                              <a:pt x="249" y="82"/>
                            </a:lnTo>
                            <a:lnTo>
                              <a:pt x="247" y="80"/>
                            </a:lnTo>
                            <a:lnTo>
                              <a:pt x="243" y="77"/>
                            </a:lnTo>
                            <a:lnTo>
                              <a:pt x="237" y="73"/>
                            </a:lnTo>
                            <a:lnTo>
                              <a:pt x="234" y="70"/>
                            </a:lnTo>
                            <a:lnTo>
                              <a:pt x="233" y="69"/>
                            </a:lnTo>
                            <a:lnTo>
                              <a:pt x="229" y="65"/>
                            </a:lnTo>
                            <a:lnTo>
                              <a:pt x="227" y="62"/>
                            </a:lnTo>
                            <a:lnTo>
                              <a:pt x="225" y="58"/>
                            </a:lnTo>
                            <a:lnTo>
                              <a:pt x="222" y="53"/>
                            </a:lnTo>
                            <a:lnTo>
                              <a:pt x="222" y="51"/>
                            </a:lnTo>
                            <a:lnTo>
                              <a:pt x="222" y="49"/>
                            </a:lnTo>
                            <a:lnTo>
                              <a:pt x="221" y="45"/>
                            </a:lnTo>
                            <a:lnTo>
                              <a:pt x="221" y="43"/>
                            </a:lnTo>
                            <a:lnTo>
                              <a:pt x="221" y="40"/>
                            </a:lnTo>
                            <a:lnTo>
                              <a:pt x="223" y="36"/>
                            </a:lnTo>
                            <a:lnTo>
                              <a:pt x="226" y="32"/>
                            </a:lnTo>
                            <a:lnTo>
                              <a:pt x="232" y="28"/>
                            </a:lnTo>
                            <a:lnTo>
                              <a:pt x="236" y="25"/>
                            </a:lnTo>
                            <a:lnTo>
                              <a:pt x="238" y="23"/>
                            </a:lnTo>
                            <a:lnTo>
                              <a:pt x="243" y="20"/>
                            </a:lnTo>
                            <a:lnTo>
                              <a:pt x="247" y="18"/>
                            </a:lnTo>
                            <a:lnTo>
                              <a:pt x="252" y="16"/>
                            </a:lnTo>
                            <a:lnTo>
                              <a:pt x="256" y="13"/>
                            </a:lnTo>
                            <a:lnTo>
                              <a:pt x="262" y="11"/>
                            </a:lnTo>
                            <a:lnTo>
                              <a:pt x="267" y="9"/>
                            </a:lnTo>
                            <a:lnTo>
                              <a:pt x="273" y="7"/>
                            </a:lnTo>
                            <a:lnTo>
                              <a:pt x="277" y="5"/>
                            </a:lnTo>
                            <a:lnTo>
                              <a:pt x="282" y="3"/>
                            </a:lnTo>
                            <a:lnTo>
                              <a:pt x="288" y="2"/>
                            </a:lnTo>
                            <a:lnTo>
                              <a:pt x="293" y="1"/>
                            </a:lnTo>
                            <a:lnTo>
                              <a:pt x="299" y="0"/>
                            </a:lnTo>
                            <a:lnTo>
                              <a:pt x="304" y="0"/>
                            </a:lnTo>
                            <a:lnTo>
                              <a:pt x="309" y="0"/>
                            </a:lnTo>
                            <a:lnTo>
                              <a:pt x="316" y="0"/>
                            </a:lnTo>
                            <a:lnTo>
                              <a:pt x="322" y="0"/>
                            </a:lnTo>
                            <a:lnTo>
                              <a:pt x="327" y="0"/>
                            </a:lnTo>
                            <a:lnTo>
                              <a:pt x="333" y="1"/>
                            </a:lnTo>
                            <a:lnTo>
                              <a:pt x="338" y="3"/>
                            </a:lnTo>
                            <a:lnTo>
                              <a:pt x="345" y="4"/>
                            </a:lnTo>
                            <a:lnTo>
                              <a:pt x="349" y="6"/>
                            </a:lnTo>
                            <a:lnTo>
                              <a:pt x="354" y="9"/>
                            </a:lnTo>
                            <a:lnTo>
                              <a:pt x="360" y="12"/>
                            </a:lnTo>
                            <a:lnTo>
                              <a:pt x="361" y="14"/>
                            </a:lnTo>
                            <a:lnTo>
                              <a:pt x="365" y="16"/>
                            </a:lnTo>
                            <a:lnTo>
                              <a:pt x="365" y="19"/>
                            </a:lnTo>
                            <a:lnTo>
                              <a:pt x="368" y="21"/>
                            </a:lnTo>
                            <a:lnTo>
                              <a:pt x="368" y="24"/>
                            </a:lnTo>
                            <a:lnTo>
                              <a:pt x="369" y="28"/>
                            </a:lnTo>
                            <a:lnTo>
                              <a:pt x="369" y="30"/>
                            </a:lnTo>
                            <a:lnTo>
                              <a:pt x="369" y="32"/>
                            </a:lnTo>
                            <a:lnTo>
                              <a:pt x="368" y="35"/>
                            </a:lnTo>
                            <a:lnTo>
                              <a:pt x="368" y="37"/>
                            </a:lnTo>
                            <a:lnTo>
                              <a:pt x="367" y="40"/>
                            </a:lnTo>
                            <a:lnTo>
                              <a:pt x="365" y="43"/>
                            </a:lnTo>
                            <a:lnTo>
                              <a:pt x="364" y="45"/>
                            </a:lnTo>
                            <a:lnTo>
                              <a:pt x="364" y="48"/>
                            </a:lnTo>
                            <a:lnTo>
                              <a:pt x="361" y="52"/>
                            </a:lnTo>
                            <a:lnTo>
                              <a:pt x="359" y="54"/>
                            </a:lnTo>
                            <a:lnTo>
                              <a:pt x="356" y="57"/>
                            </a:lnTo>
                            <a:lnTo>
                              <a:pt x="352" y="61"/>
                            </a:lnTo>
                            <a:lnTo>
                              <a:pt x="349" y="63"/>
                            </a:lnTo>
                            <a:lnTo>
                              <a:pt x="344" y="67"/>
                            </a:lnTo>
                            <a:lnTo>
                              <a:pt x="341" y="69"/>
                            </a:lnTo>
                            <a:lnTo>
                              <a:pt x="337" y="71"/>
                            </a:lnTo>
                            <a:lnTo>
                              <a:pt x="331" y="74"/>
                            </a:lnTo>
                            <a:lnTo>
                              <a:pt x="326" y="78"/>
                            </a:lnTo>
                            <a:lnTo>
                              <a:pt x="324" y="79"/>
                            </a:lnTo>
                            <a:lnTo>
                              <a:pt x="320" y="81"/>
                            </a:lnTo>
                            <a:lnTo>
                              <a:pt x="316" y="82"/>
                            </a:lnTo>
                            <a:lnTo>
                              <a:pt x="312" y="83"/>
                            </a:lnTo>
                            <a:lnTo>
                              <a:pt x="309" y="83"/>
                            </a:lnTo>
                            <a:lnTo>
                              <a:pt x="304" y="84"/>
                            </a:lnTo>
                            <a:lnTo>
                              <a:pt x="300" y="85"/>
                            </a:lnTo>
                            <a:lnTo>
                              <a:pt x="294" y="86"/>
                            </a:lnTo>
                            <a:lnTo>
                              <a:pt x="290" y="86"/>
                            </a:lnTo>
                            <a:lnTo>
                              <a:pt x="286" y="87"/>
                            </a:lnTo>
                            <a:lnTo>
                              <a:pt x="282" y="88"/>
                            </a:lnTo>
                            <a:lnTo>
                              <a:pt x="279" y="88"/>
                            </a:lnTo>
                            <a:lnTo>
                              <a:pt x="275" y="89"/>
                            </a:lnTo>
                            <a:lnTo>
                              <a:pt x="270" y="90"/>
                            </a:lnTo>
                            <a:lnTo>
                              <a:pt x="266" y="91"/>
                            </a:lnTo>
                            <a:lnTo>
                              <a:pt x="263" y="94"/>
                            </a:lnTo>
                            <a:lnTo>
                              <a:pt x="262" y="96"/>
                            </a:lnTo>
                            <a:lnTo>
                              <a:pt x="262" y="98"/>
                            </a:lnTo>
                            <a:lnTo>
                              <a:pt x="262" y="100"/>
                            </a:lnTo>
                            <a:lnTo>
                              <a:pt x="262" y="102"/>
                            </a:lnTo>
                            <a:lnTo>
                              <a:pt x="262" y="106"/>
                            </a:lnTo>
                            <a:lnTo>
                              <a:pt x="262" y="108"/>
                            </a:lnTo>
                            <a:lnTo>
                              <a:pt x="262" y="111"/>
                            </a:lnTo>
                            <a:lnTo>
                              <a:pt x="262" y="114"/>
                            </a:lnTo>
                            <a:lnTo>
                              <a:pt x="262" y="115"/>
                            </a:lnTo>
                            <a:lnTo>
                              <a:pt x="262" y="119"/>
                            </a:lnTo>
                            <a:lnTo>
                              <a:pt x="262" y="121"/>
                            </a:lnTo>
                            <a:lnTo>
                              <a:pt x="262" y="124"/>
                            </a:lnTo>
                            <a:lnTo>
                              <a:pt x="260" y="127"/>
                            </a:lnTo>
                            <a:lnTo>
                              <a:pt x="259" y="131"/>
                            </a:lnTo>
                            <a:lnTo>
                              <a:pt x="258" y="133"/>
                            </a:lnTo>
                            <a:lnTo>
                              <a:pt x="256" y="136"/>
                            </a:lnTo>
                            <a:lnTo>
                              <a:pt x="255" y="138"/>
                            </a:lnTo>
                            <a:lnTo>
                              <a:pt x="253" y="141"/>
                            </a:lnTo>
                            <a:lnTo>
                              <a:pt x="252" y="143"/>
                            </a:lnTo>
                            <a:lnTo>
                              <a:pt x="251" y="145"/>
                            </a:lnTo>
                            <a:lnTo>
                              <a:pt x="249" y="148"/>
                            </a:lnTo>
                            <a:lnTo>
                              <a:pt x="248" y="150"/>
                            </a:lnTo>
                            <a:lnTo>
                              <a:pt x="248" y="152"/>
                            </a:lnTo>
                            <a:lnTo>
                              <a:pt x="247" y="154"/>
                            </a:lnTo>
                            <a:lnTo>
                              <a:pt x="245" y="156"/>
                            </a:lnTo>
                            <a:lnTo>
                              <a:pt x="244" y="159"/>
                            </a:lnTo>
                            <a:lnTo>
                              <a:pt x="244" y="156"/>
                            </a:lnTo>
                            <a:lnTo>
                              <a:pt x="248" y="154"/>
                            </a:lnTo>
                            <a:lnTo>
                              <a:pt x="252" y="152"/>
                            </a:lnTo>
                            <a:lnTo>
                              <a:pt x="256" y="151"/>
                            </a:lnTo>
                            <a:lnTo>
                              <a:pt x="260" y="148"/>
                            </a:lnTo>
                            <a:lnTo>
                              <a:pt x="264" y="147"/>
                            </a:lnTo>
                            <a:lnTo>
                              <a:pt x="267" y="145"/>
                            </a:lnTo>
                            <a:lnTo>
                              <a:pt x="271" y="144"/>
                            </a:lnTo>
                            <a:lnTo>
                              <a:pt x="275" y="142"/>
                            </a:lnTo>
                            <a:lnTo>
                              <a:pt x="282" y="139"/>
                            </a:lnTo>
                            <a:lnTo>
                              <a:pt x="288" y="137"/>
                            </a:lnTo>
                            <a:lnTo>
                              <a:pt x="293" y="136"/>
                            </a:lnTo>
                            <a:lnTo>
                              <a:pt x="297" y="134"/>
                            </a:lnTo>
                            <a:lnTo>
                              <a:pt x="303" y="132"/>
                            </a:lnTo>
                            <a:lnTo>
                              <a:pt x="307" y="131"/>
                            </a:lnTo>
                            <a:lnTo>
                              <a:pt x="311" y="130"/>
                            </a:lnTo>
                            <a:lnTo>
                              <a:pt x="315" y="128"/>
                            </a:lnTo>
                            <a:lnTo>
                              <a:pt x="320" y="127"/>
                            </a:lnTo>
                            <a:lnTo>
                              <a:pt x="324" y="126"/>
                            </a:lnTo>
                            <a:lnTo>
                              <a:pt x="327" y="125"/>
                            </a:lnTo>
                            <a:lnTo>
                              <a:pt x="331" y="124"/>
                            </a:lnTo>
                            <a:lnTo>
                              <a:pt x="335" y="123"/>
                            </a:lnTo>
                            <a:lnTo>
                              <a:pt x="339" y="123"/>
                            </a:lnTo>
                            <a:lnTo>
                              <a:pt x="339" y="120"/>
                            </a:lnTo>
                            <a:lnTo>
                              <a:pt x="339" y="116"/>
                            </a:lnTo>
                            <a:lnTo>
                              <a:pt x="339" y="114"/>
                            </a:lnTo>
                            <a:lnTo>
                              <a:pt x="339" y="111"/>
                            </a:lnTo>
                            <a:lnTo>
                              <a:pt x="339" y="107"/>
                            </a:lnTo>
                            <a:lnTo>
                              <a:pt x="339" y="104"/>
                            </a:lnTo>
                            <a:lnTo>
                              <a:pt x="341" y="101"/>
                            </a:lnTo>
                            <a:lnTo>
                              <a:pt x="344" y="99"/>
                            </a:lnTo>
                            <a:lnTo>
                              <a:pt x="345" y="95"/>
                            </a:lnTo>
                            <a:lnTo>
                              <a:pt x="346" y="93"/>
                            </a:lnTo>
                            <a:lnTo>
                              <a:pt x="349" y="90"/>
                            </a:lnTo>
                            <a:lnTo>
                              <a:pt x="352" y="88"/>
                            </a:lnTo>
                            <a:lnTo>
                              <a:pt x="356" y="86"/>
                            </a:lnTo>
                            <a:lnTo>
                              <a:pt x="360" y="82"/>
                            </a:lnTo>
                            <a:lnTo>
                              <a:pt x="363" y="80"/>
                            </a:lnTo>
                            <a:lnTo>
                              <a:pt x="367" y="78"/>
                            </a:lnTo>
                            <a:lnTo>
                              <a:pt x="374" y="74"/>
                            </a:lnTo>
                            <a:lnTo>
                              <a:pt x="378" y="71"/>
                            </a:lnTo>
                            <a:lnTo>
                              <a:pt x="382" y="70"/>
                            </a:lnTo>
                            <a:lnTo>
                              <a:pt x="387" y="67"/>
                            </a:lnTo>
                            <a:lnTo>
                              <a:pt x="393" y="66"/>
                            </a:lnTo>
                            <a:lnTo>
                              <a:pt x="398" y="65"/>
                            </a:lnTo>
                            <a:lnTo>
                              <a:pt x="402" y="65"/>
                            </a:lnTo>
                            <a:lnTo>
                              <a:pt x="409" y="64"/>
                            </a:lnTo>
                            <a:lnTo>
                              <a:pt x="414" y="64"/>
                            </a:lnTo>
                            <a:lnTo>
                              <a:pt x="419" y="64"/>
                            </a:lnTo>
                            <a:lnTo>
                              <a:pt x="423" y="64"/>
                            </a:lnTo>
                            <a:lnTo>
                              <a:pt x="428" y="64"/>
                            </a:lnTo>
                            <a:lnTo>
                              <a:pt x="432" y="65"/>
                            </a:lnTo>
                            <a:lnTo>
                              <a:pt x="436" y="66"/>
                            </a:lnTo>
                            <a:lnTo>
                              <a:pt x="442" y="68"/>
                            </a:lnTo>
                            <a:lnTo>
                              <a:pt x="446" y="70"/>
                            </a:lnTo>
                            <a:lnTo>
                              <a:pt x="451" y="72"/>
                            </a:lnTo>
                            <a:lnTo>
                              <a:pt x="455" y="74"/>
                            </a:lnTo>
                            <a:lnTo>
                              <a:pt x="460" y="77"/>
                            </a:lnTo>
                            <a:lnTo>
                              <a:pt x="462" y="79"/>
                            </a:lnTo>
                            <a:lnTo>
                              <a:pt x="465" y="82"/>
                            </a:lnTo>
                            <a:lnTo>
                              <a:pt x="469" y="84"/>
                            </a:lnTo>
                            <a:lnTo>
                              <a:pt x="472" y="86"/>
                            </a:lnTo>
                            <a:lnTo>
                              <a:pt x="476" y="90"/>
                            </a:lnTo>
                            <a:lnTo>
                              <a:pt x="477" y="93"/>
                            </a:lnTo>
                            <a:lnTo>
                              <a:pt x="480" y="95"/>
                            </a:lnTo>
                            <a:lnTo>
                              <a:pt x="481" y="98"/>
                            </a:lnTo>
                            <a:lnTo>
                              <a:pt x="483" y="101"/>
                            </a:lnTo>
                            <a:lnTo>
                              <a:pt x="484" y="103"/>
                            </a:lnTo>
                            <a:lnTo>
                              <a:pt x="484" y="106"/>
                            </a:lnTo>
                            <a:lnTo>
                              <a:pt x="484" y="108"/>
                            </a:lnTo>
                            <a:lnTo>
                              <a:pt x="486" y="111"/>
                            </a:lnTo>
                            <a:lnTo>
                              <a:pt x="486" y="114"/>
                            </a:lnTo>
                            <a:lnTo>
                              <a:pt x="486" y="116"/>
                            </a:lnTo>
                            <a:lnTo>
                              <a:pt x="486" y="119"/>
                            </a:lnTo>
                            <a:lnTo>
                              <a:pt x="486" y="123"/>
                            </a:lnTo>
                            <a:lnTo>
                              <a:pt x="483" y="126"/>
                            </a:lnTo>
                            <a:lnTo>
                              <a:pt x="477" y="130"/>
                            </a:lnTo>
                            <a:lnTo>
                              <a:pt x="475" y="132"/>
                            </a:lnTo>
                            <a:lnTo>
                              <a:pt x="472" y="134"/>
                            </a:lnTo>
                            <a:lnTo>
                              <a:pt x="465" y="136"/>
                            </a:lnTo>
                            <a:lnTo>
                              <a:pt x="461" y="138"/>
                            </a:lnTo>
                            <a:lnTo>
                              <a:pt x="457" y="139"/>
                            </a:lnTo>
                            <a:lnTo>
                              <a:pt x="453" y="140"/>
                            </a:lnTo>
                            <a:lnTo>
                              <a:pt x="449" y="141"/>
                            </a:lnTo>
                            <a:lnTo>
                              <a:pt x="443" y="142"/>
                            </a:lnTo>
                            <a:lnTo>
                              <a:pt x="438" y="144"/>
                            </a:lnTo>
                            <a:lnTo>
                              <a:pt x="432" y="144"/>
                            </a:lnTo>
                            <a:lnTo>
                              <a:pt x="427" y="144"/>
                            </a:lnTo>
                            <a:lnTo>
                              <a:pt x="421" y="145"/>
                            </a:lnTo>
                            <a:lnTo>
                              <a:pt x="416" y="145"/>
                            </a:lnTo>
                            <a:lnTo>
                              <a:pt x="410" y="145"/>
                            </a:lnTo>
                            <a:lnTo>
                              <a:pt x="404" y="145"/>
                            </a:lnTo>
                            <a:lnTo>
                              <a:pt x="398" y="145"/>
                            </a:lnTo>
                            <a:lnTo>
                              <a:pt x="393" y="145"/>
                            </a:lnTo>
                            <a:lnTo>
                              <a:pt x="389" y="145"/>
                            </a:lnTo>
                            <a:lnTo>
                              <a:pt x="384" y="145"/>
                            </a:lnTo>
                            <a:lnTo>
                              <a:pt x="379" y="144"/>
                            </a:lnTo>
                            <a:lnTo>
                              <a:pt x="374" y="143"/>
                            </a:lnTo>
                            <a:lnTo>
                              <a:pt x="371" y="142"/>
                            </a:lnTo>
                            <a:lnTo>
                              <a:pt x="367" y="140"/>
                            </a:lnTo>
                            <a:lnTo>
                              <a:pt x="363" y="139"/>
                            </a:lnTo>
                            <a:lnTo>
                              <a:pt x="359" y="137"/>
                            </a:lnTo>
                            <a:lnTo>
                              <a:pt x="356" y="136"/>
                            </a:lnTo>
                            <a:lnTo>
                              <a:pt x="352" y="136"/>
                            </a:lnTo>
                            <a:lnTo>
                              <a:pt x="348" y="135"/>
                            </a:lnTo>
                            <a:lnTo>
                              <a:pt x="344" y="134"/>
                            </a:lnTo>
                            <a:lnTo>
                              <a:pt x="341" y="134"/>
                            </a:lnTo>
                            <a:lnTo>
                              <a:pt x="337" y="134"/>
                            </a:lnTo>
                            <a:lnTo>
                              <a:pt x="333" y="134"/>
                            </a:lnTo>
                            <a:lnTo>
                              <a:pt x="329" y="135"/>
                            </a:lnTo>
                            <a:lnTo>
                              <a:pt x="326" y="136"/>
                            </a:lnTo>
                            <a:lnTo>
                              <a:pt x="322" y="137"/>
                            </a:lnTo>
                            <a:lnTo>
                              <a:pt x="318" y="139"/>
                            </a:lnTo>
                            <a:lnTo>
                              <a:pt x="314" y="141"/>
                            </a:lnTo>
                            <a:lnTo>
                              <a:pt x="312" y="143"/>
                            </a:lnTo>
                            <a:lnTo>
                              <a:pt x="309" y="144"/>
                            </a:lnTo>
                            <a:lnTo>
                              <a:pt x="305" y="146"/>
                            </a:lnTo>
                            <a:lnTo>
                              <a:pt x="301" y="148"/>
                            </a:lnTo>
                            <a:lnTo>
                              <a:pt x="297" y="151"/>
                            </a:lnTo>
                            <a:lnTo>
                              <a:pt x="294" y="152"/>
                            </a:lnTo>
                            <a:lnTo>
                              <a:pt x="290" y="153"/>
                            </a:lnTo>
                            <a:lnTo>
                              <a:pt x="286" y="155"/>
                            </a:lnTo>
                            <a:lnTo>
                              <a:pt x="282" y="156"/>
                            </a:lnTo>
                            <a:lnTo>
                              <a:pt x="279" y="157"/>
                            </a:lnTo>
                            <a:lnTo>
                              <a:pt x="275" y="158"/>
                            </a:lnTo>
                            <a:lnTo>
                              <a:pt x="271" y="160"/>
                            </a:lnTo>
                            <a:lnTo>
                              <a:pt x="267" y="160"/>
                            </a:lnTo>
                            <a:lnTo>
                              <a:pt x="264" y="161"/>
                            </a:lnTo>
                            <a:lnTo>
                              <a:pt x="260" y="162"/>
                            </a:lnTo>
                            <a:lnTo>
                              <a:pt x="256" y="163"/>
                            </a:lnTo>
                            <a:lnTo>
                              <a:pt x="252" y="164"/>
                            </a:lnTo>
                            <a:lnTo>
                              <a:pt x="249" y="164"/>
                            </a:lnTo>
                            <a:lnTo>
                              <a:pt x="245" y="165"/>
                            </a:lnTo>
                            <a:lnTo>
                              <a:pt x="241" y="165"/>
                            </a:lnTo>
                            <a:lnTo>
                              <a:pt x="237" y="166"/>
                            </a:lnTo>
                            <a:lnTo>
                              <a:pt x="234" y="166"/>
                            </a:lnTo>
                            <a:lnTo>
                              <a:pt x="237" y="168"/>
                            </a:lnTo>
                            <a:lnTo>
                              <a:pt x="240" y="170"/>
                            </a:lnTo>
                            <a:lnTo>
                              <a:pt x="245" y="173"/>
                            </a:lnTo>
                            <a:lnTo>
                              <a:pt x="249" y="174"/>
                            </a:lnTo>
                            <a:lnTo>
                              <a:pt x="253" y="176"/>
                            </a:lnTo>
                            <a:lnTo>
                              <a:pt x="259" y="177"/>
                            </a:lnTo>
                            <a:lnTo>
                              <a:pt x="263" y="178"/>
                            </a:lnTo>
                            <a:lnTo>
                              <a:pt x="268" y="180"/>
                            </a:lnTo>
                            <a:lnTo>
                              <a:pt x="273" y="181"/>
                            </a:lnTo>
                            <a:lnTo>
                              <a:pt x="278" y="183"/>
                            </a:lnTo>
                            <a:lnTo>
                              <a:pt x="284" y="185"/>
                            </a:lnTo>
                            <a:lnTo>
                              <a:pt x="288" y="185"/>
                            </a:lnTo>
                            <a:lnTo>
                              <a:pt x="293" y="187"/>
                            </a:lnTo>
                            <a:lnTo>
                              <a:pt x="297" y="189"/>
                            </a:lnTo>
                            <a:lnTo>
                              <a:pt x="303" y="190"/>
                            </a:lnTo>
                            <a:lnTo>
                              <a:pt x="307" y="192"/>
                            </a:lnTo>
                            <a:lnTo>
                              <a:pt x="311" y="193"/>
                            </a:lnTo>
                            <a:lnTo>
                              <a:pt x="315" y="195"/>
                            </a:lnTo>
                            <a:lnTo>
                              <a:pt x="319" y="198"/>
                            </a:lnTo>
                            <a:lnTo>
                              <a:pt x="323" y="199"/>
                            </a:lnTo>
                            <a:lnTo>
                              <a:pt x="327" y="201"/>
                            </a:lnTo>
                            <a:lnTo>
                              <a:pt x="330" y="203"/>
                            </a:lnTo>
                            <a:lnTo>
                              <a:pt x="334" y="205"/>
                            </a:lnTo>
                            <a:lnTo>
                              <a:pt x="338" y="208"/>
                            </a:lnTo>
                            <a:lnTo>
                              <a:pt x="342" y="210"/>
                            </a:lnTo>
                            <a:lnTo>
                              <a:pt x="346" y="212"/>
                            </a:lnTo>
                            <a:lnTo>
                              <a:pt x="349" y="214"/>
                            </a:lnTo>
                            <a:lnTo>
                              <a:pt x="353" y="217"/>
                            </a:lnTo>
                            <a:lnTo>
                              <a:pt x="359" y="220"/>
                            </a:lnTo>
                            <a:lnTo>
                              <a:pt x="361" y="222"/>
                            </a:lnTo>
                            <a:lnTo>
                              <a:pt x="364" y="224"/>
                            </a:lnTo>
                            <a:lnTo>
                              <a:pt x="367" y="226"/>
                            </a:lnTo>
                            <a:lnTo>
                              <a:pt x="364" y="224"/>
                            </a:lnTo>
                            <a:lnTo>
                              <a:pt x="363" y="222"/>
                            </a:lnTo>
                            <a:lnTo>
                              <a:pt x="359" y="221"/>
                            </a:lnTo>
                            <a:lnTo>
                              <a:pt x="356" y="219"/>
                            </a:lnTo>
                            <a:lnTo>
                              <a:pt x="352" y="217"/>
                            </a:lnTo>
                            <a:lnTo>
                              <a:pt x="348" y="215"/>
                            </a:lnTo>
                            <a:lnTo>
                              <a:pt x="346" y="214"/>
                            </a:lnTo>
                            <a:lnTo>
                              <a:pt x="342" y="213"/>
                            </a:lnTo>
                            <a:lnTo>
                              <a:pt x="339" y="210"/>
                            </a:lnTo>
                            <a:lnTo>
                              <a:pt x="335" y="209"/>
                            </a:lnTo>
                            <a:lnTo>
                              <a:pt x="331" y="207"/>
                            </a:lnTo>
                            <a:lnTo>
                              <a:pt x="329" y="205"/>
                            </a:lnTo>
                            <a:lnTo>
                              <a:pt x="326" y="205"/>
                            </a:lnTo>
                            <a:lnTo>
                              <a:pt x="322" y="203"/>
                            </a:lnTo>
                            <a:lnTo>
                              <a:pt x="319" y="201"/>
                            </a:lnTo>
                            <a:lnTo>
                              <a:pt x="315" y="199"/>
                            </a:lnTo>
                            <a:lnTo>
                              <a:pt x="311" y="197"/>
                            </a:lnTo>
                            <a:lnTo>
                              <a:pt x="308" y="195"/>
                            </a:lnTo>
                            <a:lnTo>
                              <a:pt x="304" y="194"/>
                            </a:lnTo>
                            <a:lnTo>
                              <a:pt x="300" y="193"/>
                            </a:lnTo>
                            <a:lnTo>
                              <a:pt x="296" y="191"/>
                            </a:lnTo>
                            <a:lnTo>
                              <a:pt x="292" y="190"/>
                            </a:lnTo>
                            <a:lnTo>
                              <a:pt x="288" y="189"/>
                            </a:lnTo>
                            <a:lnTo>
                              <a:pt x="284" y="189"/>
                            </a:lnTo>
                            <a:lnTo>
                              <a:pt x="281" y="188"/>
                            </a:lnTo>
                            <a:lnTo>
                              <a:pt x="277" y="186"/>
                            </a:lnTo>
                            <a:lnTo>
                              <a:pt x="273" y="185"/>
                            </a:lnTo>
                            <a:lnTo>
                              <a:pt x="268" y="184"/>
                            </a:lnTo>
                            <a:lnTo>
                              <a:pt x="266" y="183"/>
                            </a:lnTo>
                            <a:lnTo>
                              <a:pt x="262" y="181"/>
                            </a:lnTo>
                            <a:lnTo>
                              <a:pt x="258" y="180"/>
                            </a:lnTo>
                            <a:lnTo>
                              <a:pt x="256" y="178"/>
                            </a:lnTo>
                            <a:lnTo>
                              <a:pt x="252" y="177"/>
                            </a:lnTo>
                            <a:lnTo>
                              <a:pt x="249" y="175"/>
                            </a:lnTo>
                            <a:lnTo>
                              <a:pt x="247" y="173"/>
                            </a:lnTo>
                            <a:lnTo>
                              <a:pt x="244" y="170"/>
                            </a:lnTo>
                            <a:lnTo>
                              <a:pt x="243" y="173"/>
                            </a:lnTo>
                            <a:lnTo>
                              <a:pt x="243" y="175"/>
                            </a:lnTo>
                            <a:lnTo>
                              <a:pt x="243" y="177"/>
                            </a:lnTo>
                            <a:lnTo>
                              <a:pt x="244" y="181"/>
                            </a:lnTo>
                            <a:lnTo>
                              <a:pt x="247" y="186"/>
                            </a:lnTo>
                            <a:lnTo>
                              <a:pt x="248" y="190"/>
                            </a:lnTo>
                            <a:lnTo>
                              <a:pt x="251" y="193"/>
                            </a:lnTo>
                            <a:lnTo>
                              <a:pt x="253" y="197"/>
                            </a:lnTo>
                            <a:lnTo>
                              <a:pt x="256" y="200"/>
                            </a:lnTo>
                            <a:lnTo>
                              <a:pt x="260" y="202"/>
                            </a:lnTo>
                            <a:lnTo>
                              <a:pt x="264" y="205"/>
                            </a:lnTo>
                            <a:lnTo>
                              <a:pt x="268" y="207"/>
                            </a:lnTo>
                            <a:lnTo>
                              <a:pt x="274" y="209"/>
                            </a:lnTo>
                            <a:lnTo>
                              <a:pt x="278" y="211"/>
                            </a:lnTo>
                            <a:lnTo>
                              <a:pt x="284" y="214"/>
                            </a:lnTo>
                            <a:lnTo>
                              <a:pt x="288" y="215"/>
                            </a:lnTo>
                            <a:lnTo>
                              <a:pt x="292" y="218"/>
                            </a:lnTo>
                            <a:lnTo>
                              <a:pt x="296" y="220"/>
                            </a:lnTo>
                            <a:lnTo>
                              <a:pt x="300" y="222"/>
                            </a:lnTo>
                            <a:lnTo>
                              <a:pt x="303" y="226"/>
                            </a:lnTo>
                            <a:lnTo>
                              <a:pt x="305" y="229"/>
                            </a:lnTo>
                            <a:lnTo>
                              <a:pt x="308" y="232"/>
                            </a:lnTo>
                            <a:lnTo>
                              <a:pt x="311" y="235"/>
                            </a:lnTo>
                            <a:lnTo>
                              <a:pt x="314" y="238"/>
                            </a:lnTo>
                            <a:lnTo>
                              <a:pt x="315" y="241"/>
                            </a:lnTo>
                            <a:lnTo>
                              <a:pt x="316" y="244"/>
                            </a:lnTo>
                            <a:lnTo>
                              <a:pt x="318" y="247"/>
                            </a:lnTo>
                            <a:lnTo>
                              <a:pt x="318" y="250"/>
                            </a:lnTo>
                            <a:lnTo>
                              <a:pt x="319" y="253"/>
                            </a:lnTo>
                            <a:lnTo>
                              <a:pt x="319" y="256"/>
                            </a:lnTo>
                            <a:lnTo>
                              <a:pt x="320" y="259"/>
                            </a:lnTo>
                            <a:lnTo>
                              <a:pt x="320" y="261"/>
                            </a:lnTo>
                            <a:lnTo>
                              <a:pt x="320" y="263"/>
                            </a:lnTo>
                            <a:lnTo>
                              <a:pt x="320" y="266"/>
                            </a:lnTo>
                            <a:lnTo>
                              <a:pt x="320" y="268"/>
                            </a:lnTo>
                            <a:lnTo>
                              <a:pt x="320" y="271"/>
                            </a:lnTo>
                            <a:lnTo>
                              <a:pt x="322" y="273"/>
                            </a:lnTo>
                            <a:lnTo>
                              <a:pt x="322" y="276"/>
                            </a:lnTo>
                            <a:lnTo>
                              <a:pt x="319" y="273"/>
                            </a:lnTo>
                            <a:lnTo>
                              <a:pt x="316" y="269"/>
                            </a:lnTo>
                            <a:lnTo>
                              <a:pt x="314" y="265"/>
                            </a:lnTo>
                            <a:lnTo>
                              <a:pt x="312" y="263"/>
                            </a:lnTo>
                            <a:lnTo>
                              <a:pt x="311" y="259"/>
                            </a:lnTo>
                            <a:lnTo>
                              <a:pt x="309" y="257"/>
                            </a:lnTo>
                            <a:lnTo>
                              <a:pt x="309" y="254"/>
                            </a:lnTo>
                            <a:lnTo>
                              <a:pt x="309" y="251"/>
                            </a:lnTo>
                            <a:lnTo>
                              <a:pt x="308" y="250"/>
                            </a:lnTo>
                            <a:lnTo>
                              <a:pt x="308" y="247"/>
                            </a:lnTo>
                            <a:lnTo>
                              <a:pt x="308" y="245"/>
                            </a:lnTo>
                            <a:lnTo>
                              <a:pt x="307" y="243"/>
                            </a:lnTo>
                            <a:lnTo>
                              <a:pt x="305" y="240"/>
                            </a:lnTo>
                            <a:lnTo>
                              <a:pt x="305" y="238"/>
                            </a:lnTo>
                            <a:lnTo>
                              <a:pt x="304" y="235"/>
                            </a:lnTo>
                            <a:lnTo>
                              <a:pt x="303" y="233"/>
                            </a:lnTo>
                            <a:lnTo>
                              <a:pt x="301" y="230"/>
                            </a:lnTo>
                            <a:lnTo>
                              <a:pt x="301" y="227"/>
                            </a:lnTo>
                            <a:lnTo>
                              <a:pt x="299" y="225"/>
                            </a:lnTo>
                            <a:lnTo>
                              <a:pt x="299" y="223"/>
                            </a:lnTo>
                            <a:lnTo>
                              <a:pt x="296" y="221"/>
                            </a:lnTo>
                            <a:lnTo>
                              <a:pt x="293" y="218"/>
                            </a:lnTo>
                            <a:lnTo>
                              <a:pt x="286" y="214"/>
                            </a:lnTo>
                            <a:lnTo>
                              <a:pt x="284" y="211"/>
                            </a:lnTo>
                            <a:lnTo>
                              <a:pt x="279" y="209"/>
                            </a:lnTo>
                            <a:lnTo>
                              <a:pt x="277" y="206"/>
                            </a:lnTo>
                            <a:lnTo>
                              <a:pt x="273" y="205"/>
                            </a:lnTo>
                            <a:lnTo>
                              <a:pt x="270" y="202"/>
                            </a:lnTo>
                            <a:lnTo>
                              <a:pt x="264" y="199"/>
                            </a:lnTo>
                            <a:lnTo>
                              <a:pt x="259" y="195"/>
                            </a:lnTo>
                            <a:lnTo>
                              <a:pt x="256" y="193"/>
                            </a:lnTo>
                            <a:lnTo>
                              <a:pt x="252" y="189"/>
                            </a:lnTo>
                            <a:lnTo>
                              <a:pt x="249" y="186"/>
                            </a:lnTo>
                            <a:lnTo>
                              <a:pt x="247" y="183"/>
                            </a:lnTo>
                            <a:lnTo>
                              <a:pt x="244" y="180"/>
                            </a:lnTo>
                            <a:lnTo>
                              <a:pt x="243" y="178"/>
                            </a:lnTo>
                            <a:lnTo>
                              <a:pt x="241" y="176"/>
                            </a:lnTo>
                            <a:lnTo>
                              <a:pt x="240" y="173"/>
                            </a:lnTo>
                            <a:lnTo>
                              <a:pt x="238" y="176"/>
                            </a:lnTo>
                            <a:lnTo>
                              <a:pt x="238" y="179"/>
                            </a:lnTo>
                            <a:lnTo>
                              <a:pt x="238" y="183"/>
                            </a:lnTo>
                            <a:lnTo>
                              <a:pt x="238" y="186"/>
                            </a:lnTo>
                            <a:lnTo>
                              <a:pt x="238" y="190"/>
                            </a:lnTo>
                            <a:lnTo>
                              <a:pt x="238" y="194"/>
                            </a:lnTo>
                            <a:lnTo>
                              <a:pt x="240" y="198"/>
                            </a:lnTo>
                            <a:lnTo>
                              <a:pt x="240" y="200"/>
                            </a:lnTo>
                            <a:lnTo>
                              <a:pt x="241" y="204"/>
                            </a:lnTo>
                            <a:lnTo>
                              <a:pt x="244" y="207"/>
                            </a:lnTo>
                            <a:lnTo>
                              <a:pt x="245" y="211"/>
                            </a:lnTo>
                            <a:lnTo>
                              <a:pt x="248" y="214"/>
                            </a:lnTo>
                            <a:lnTo>
                              <a:pt x="251" y="218"/>
                            </a:lnTo>
                            <a:lnTo>
                              <a:pt x="253" y="222"/>
                            </a:lnTo>
                            <a:lnTo>
                              <a:pt x="256" y="225"/>
                            </a:lnTo>
                            <a:lnTo>
                              <a:pt x="259" y="229"/>
                            </a:lnTo>
                            <a:lnTo>
                              <a:pt x="262" y="232"/>
                            </a:lnTo>
                            <a:lnTo>
                              <a:pt x="264" y="235"/>
                            </a:lnTo>
                            <a:lnTo>
                              <a:pt x="267" y="238"/>
                            </a:lnTo>
                            <a:lnTo>
                              <a:pt x="268" y="242"/>
                            </a:lnTo>
                            <a:lnTo>
                              <a:pt x="270" y="246"/>
                            </a:lnTo>
                            <a:lnTo>
                              <a:pt x="271" y="249"/>
                            </a:lnTo>
                            <a:lnTo>
                              <a:pt x="273" y="253"/>
                            </a:lnTo>
                            <a:lnTo>
                              <a:pt x="274" y="256"/>
                            </a:lnTo>
                            <a:lnTo>
                              <a:pt x="275" y="260"/>
                            </a:lnTo>
                            <a:lnTo>
                              <a:pt x="277" y="264"/>
                            </a:lnTo>
                            <a:lnTo>
                              <a:pt x="278" y="270"/>
                            </a:lnTo>
                            <a:lnTo>
                              <a:pt x="278" y="274"/>
                            </a:lnTo>
                            <a:lnTo>
                              <a:pt x="279" y="278"/>
                            </a:lnTo>
                            <a:lnTo>
                              <a:pt x="279" y="281"/>
                            </a:lnTo>
                            <a:lnTo>
                              <a:pt x="281" y="284"/>
                            </a:lnTo>
                            <a:lnTo>
                              <a:pt x="281" y="288"/>
                            </a:lnTo>
                            <a:lnTo>
                              <a:pt x="281" y="291"/>
                            </a:lnTo>
                            <a:lnTo>
                              <a:pt x="281" y="295"/>
                            </a:lnTo>
                            <a:lnTo>
                              <a:pt x="281" y="298"/>
                            </a:lnTo>
                            <a:lnTo>
                              <a:pt x="281" y="304"/>
                            </a:lnTo>
                            <a:lnTo>
                              <a:pt x="281" y="307"/>
                            </a:lnTo>
                            <a:lnTo>
                              <a:pt x="281" y="309"/>
                            </a:lnTo>
                            <a:lnTo>
                              <a:pt x="281" y="312"/>
                            </a:lnTo>
                            <a:lnTo>
                              <a:pt x="281" y="315"/>
                            </a:lnTo>
                            <a:lnTo>
                              <a:pt x="281" y="317"/>
                            </a:lnTo>
                            <a:lnTo>
                              <a:pt x="282" y="315"/>
                            </a:lnTo>
                            <a:lnTo>
                              <a:pt x="282" y="313"/>
                            </a:lnTo>
                            <a:lnTo>
                              <a:pt x="282" y="309"/>
                            </a:lnTo>
                            <a:lnTo>
                              <a:pt x="282" y="306"/>
                            </a:lnTo>
                            <a:lnTo>
                              <a:pt x="282" y="302"/>
                            </a:lnTo>
                            <a:lnTo>
                              <a:pt x="284" y="298"/>
                            </a:lnTo>
                            <a:lnTo>
                              <a:pt x="284" y="295"/>
                            </a:lnTo>
                            <a:lnTo>
                              <a:pt x="285" y="291"/>
                            </a:lnTo>
                            <a:lnTo>
                              <a:pt x="285" y="288"/>
                            </a:lnTo>
                            <a:lnTo>
                              <a:pt x="285" y="284"/>
                            </a:lnTo>
                            <a:lnTo>
                              <a:pt x="285" y="281"/>
                            </a:lnTo>
                            <a:lnTo>
                              <a:pt x="286" y="276"/>
                            </a:lnTo>
                            <a:lnTo>
                              <a:pt x="286" y="273"/>
                            </a:lnTo>
                            <a:lnTo>
                              <a:pt x="286" y="270"/>
                            </a:lnTo>
                            <a:lnTo>
                              <a:pt x="286" y="267"/>
                            </a:lnTo>
                            <a:lnTo>
                              <a:pt x="285" y="263"/>
                            </a:lnTo>
                            <a:lnTo>
                              <a:pt x="284" y="260"/>
                            </a:lnTo>
                            <a:lnTo>
                              <a:pt x="282" y="257"/>
                            </a:lnTo>
                            <a:lnTo>
                              <a:pt x="279" y="251"/>
                            </a:lnTo>
                            <a:lnTo>
                              <a:pt x="279" y="248"/>
                            </a:lnTo>
                            <a:lnTo>
                              <a:pt x="278" y="245"/>
                            </a:lnTo>
                            <a:lnTo>
                              <a:pt x="277" y="242"/>
                            </a:lnTo>
                            <a:lnTo>
                              <a:pt x="275" y="238"/>
                            </a:lnTo>
                            <a:lnTo>
                              <a:pt x="274" y="235"/>
                            </a:lnTo>
                            <a:lnTo>
                              <a:pt x="273" y="232"/>
                            </a:lnTo>
                            <a:lnTo>
                              <a:pt x="271" y="229"/>
                            </a:lnTo>
                            <a:lnTo>
                              <a:pt x="270" y="226"/>
                            </a:lnTo>
                            <a:lnTo>
                              <a:pt x="270" y="223"/>
                            </a:lnTo>
                            <a:lnTo>
                              <a:pt x="268" y="221"/>
                            </a:lnTo>
                            <a:lnTo>
                              <a:pt x="267" y="218"/>
                            </a:lnTo>
                            <a:lnTo>
                              <a:pt x="266" y="215"/>
                            </a:lnTo>
                            <a:lnTo>
                              <a:pt x="264" y="214"/>
                            </a:lnTo>
                            <a:lnTo>
                              <a:pt x="262" y="210"/>
                            </a:lnTo>
                            <a:lnTo>
                              <a:pt x="259" y="208"/>
                            </a:lnTo>
                            <a:lnTo>
                              <a:pt x="256" y="205"/>
                            </a:lnTo>
                            <a:lnTo>
                              <a:pt x="253" y="201"/>
                            </a:lnTo>
                            <a:lnTo>
                              <a:pt x="251" y="201"/>
                            </a:lnTo>
                            <a:lnTo>
                              <a:pt x="248" y="198"/>
                            </a:lnTo>
                            <a:lnTo>
                              <a:pt x="245" y="196"/>
                            </a:lnTo>
                            <a:lnTo>
                              <a:pt x="243" y="193"/>
                            </a:lnTo>
                            <a:lnTo>
                              <a:pt x="243" y="190"/>
                            </a:lnTo>
                            <a:lnTo>
                              <a:pt x="240" y="188"/>
                            </a:lnTo>
                            <a:lnTo>
                              <a:pt x="240" y="186"/>
                            </a:lnTo>
                            <a:lnTo>
                              <a:pt x="238" y="184"/>
                            </a:lnTo>
                            <a:lnTo>
                              <a:pt x="237" y="181"/>
                            </a:lnTo>
                            <a:lnTo>
                              <a:pt x="234" y="181"/>
                            </a:lnTo>
                            <a:lnTo>
                              <a:pt x="232" y="185"/>
                            </a:lnTo>
                            <a:lnTo>
                              <a:pt x="230" y="187"/>
                            </a:lnTo>
                            <a:lnTo>
                              <a:pt x="229" y="191"/>
                            </a:lnTo>
                            <a:lnTo>
                              <a:pt x="227" y="194"/>
                            </a:lnTo>
                            <a:lnTo>
                              <a:pt x="226" y="198"/>
                            </a:lnTo>
                            <a:lnTo>
                              <a:pt x="225" y="201"/>
                            </a:lnTo>
                            <a:lnTo>
                              <a:pt x="225" y="205"/>
                            </a:lnTo>
                            <a:lnTo>
                              <a:pt x="225" y="209"/>
                            </a:lnTo>
                            <a:lnTo>
                              <a:pt x="225" y="213"/>
                            </a:lnTo>
                            <a:lnTo>
                              <a:pt x="225" y="217"/>
                            </a:lnTo>
                            <a:lnTo>
                              <a:pt x="225" y="221"/>
                            </a:lnTo>
                            <a:lnTo>
                              <a:pt x="226" y="225"/>
                            </a:lnTo>
                            <a:lnTo>
                              <a:pt x="226" y="229"/>
                            </a:lnTo>
                            <a:lnTo>
                              <a:pt x="227" y="233"/>
                            </a:lnTo>
                            <a:lnTo>
                              <a:pt x="227" y="236"/>
                            </a:lnTo>
                            <a:lnTo>
                              <a:pt x="227" y="239"/>
                            </a:lnTo>
                            <a:lnTo>
                              <a:pt x="227" y="243"/>
                            </a:lnTo>
                            <a:lnTo>
                              <a:pt x="227" y="250"/>
                            </a:lnTo>
                            <a:lnTo>
                              <a:pt x="227" y="254"/>
                            </a:lnTo>
                            <a:lnTo>
                              <a:pt x="227" y="258"/>
                            </a:lnTo>
                            <a:lnTo>
                              <a:pt x="227" y="262"/>
                            </a:lnTo>
                            <a:lnTo>
                              <a:pt x="227" y="266"/>
                            </a:lnTo>
                            <a:lnTo>
                              <a:pt x="226" y="270"/>
                            </a:lnTo>
                            <a:lnTo>
                              <a:pt x="225" y="273"/>
                            </a:lnTo>
                            <a:lnTo>
                              <a:pt x="223" y="277"/>
                            </a:lnTo>
                            <a:lnTo>
                              <a:pt x="222" y="281"/>
                            </a:lnTo>
                            <a:lnTo>
                              <a:pt x="222" y="284"/>
                            </a:lnTo>
                            <a:lnTo>
                              <a:pt x="221" y="288"/>
                            </a:lnTo>
                            <a:lnTo>
                              <a:pt x="219" y="292"/>
                            </a:lnTo>
                            <a:lnTo>
                              <a:pt x="218" y="296"/>
                            </a:lnTo>
                            <a:lnTo>
                              <a:pt x="217" y="299"/>
                            </a:lnTo>
                            <a:lnTo>
                              <a:pt x="215" y="302"/>
                            </a:lnTo>
                            <a:lnTo>
                              <a:pt x="214" y="305"/>
                            </a:lnTo>
                            <a:lnTo>
                              <a:pt x="212" y="309"/>
                            </a:lnTo>
                            <a:lnTo>
                              <a:pt x="211" y="312"/>
                            </a:lnTo>
                            <a:lnTo>
                              <a:pt x="210" y="315"/>
                            </a:lnTo>
                            <a:lnTo>
                              <a:pt x="208" y="318"/>
                            </a:lnTo>
                            <a:lnTo>
                              <a:pt x="206" y="321"/>
                            </a:lnTo>
                            <a:lnTo>
                              <a:pt x="204" y="324"/>
                            </a:lnTo>
                            <a:lnTo>
                              <a:pt x="203" y="327"/>
                            </a:lnTo>
                            <a:lnTo>
                              <a:pt x="203" y="331"/>
                            </a:lnTo>
                            <a:lnTo>
                              <a:pt x="203" y="334"/>
                            </a:lnTo>
                            <a:lnTo>
                              <a:pt x="201" y="338"/>
                            </a:lnTo>
                            <a:lnTo>
                              <a:pt x="200" y="334"/>
                            </a:lnTo>
                            <a:lnTo>
                              <a:pt x="200" y="332"/>
                            </a:lnTo>
                            <a:lnTo>
                              <a:pt x="200" y="328"/>
                            </a:lnTo>
                            <a:lnTo>
                              <a:pt x="200" y="325"/>
                            </a:lnTo>
                            <a:lnTo>
                              <a:pt x="200" y="321"/>
                            </a:lnTo>
                            <a:lnTo>
                              <a:pt x="201" y="317"/>
                            </a:lnTo>
                            <a:lnTo>
                              <a:pt x="203" y="314"/>
                            </a:lnTo>
                            <a:lnTo>
                              <a:pt x="204" y="312"/>
                            </a:lnTo>
                            <a:lnTo>
                              <a:pt x="206" y="309"/>
                            </a:lnTo>
                            <a:lnTo>
                              <a:pt x="207" y="305"/>
                            </a:lnTo>
                            <a:lnTo>
                              <a:pt x="208" y="303"/>
                            </a:lnTo>
                            <a:lnTo>
                              <a:pt x="210" y="300"/>
                            </a:lnTo>
                            <a:lnTo>
                              <a:pt x="210" y="298"/>
                            </a:lnTo>
                            <a:lnTo>
                              <a:pt x="211" y="296"/>
                            </a:lnTo>
                            <a:lnTo>
                              <a:pt x="212" y="292"/>
                            </a:lnTo>
                            <a:lnTo>
                              <a:pt x="214" y="290"/>
                            </a:lnTo>
                            <a:lnTo>
                              <a:pt x="215" y="288"/>
                            </a:lnTo>
                            <a:lnTo>
                              <a:pt x="217" y="285"/>
                            </a:lnTo>
                            <a:lnTo>
                              <a:pt x="219" y="283"/>
                            </a:lnTo>
                            <a:lnTo>
                              <a:pt x="221" y="280"/>
                            </a:lnTo>
                            <a:lnTo>
                              <a:pt x="223" y="277"/>
                            </a:lnTo>
                            <a:lnTo>
                              <a:pt x="225" y="274"/>
                            </a:lnTo>
                            <a:lnTo>
                              <a:pt x="227" y="270"/>
                            </a:lnTo>
                            <a:lnTo>
                              <a:pt x="229" y="267"/>
                            </a:lnTo>
                            <a:lnTo>
                              <a:pt x="232" y="263"/>
                            </a:lnTo>
                            <a:lnTo>
                              <a:pt x="233" y="259"/>
                            </a:lnTo>
                            <a:lnTo>
                              <a:pt x="234" y="256"/>
                            </a:lnTo>
                            <a:lnTo>
                              <a:pt x="236" y="253"/>
                            </a:lnTo>
                            <a:lnTo>
                              <a:pt x="237" y="250"/>
                            </a:lnTo>
                            <a:lnTo>
                              <a:pt x="238" y="246"/>
                            </a:lnTo>
                            <a:lnTo>
                              <a:pt x="238" y="243"/>
                            </a:lnTo>
                            <a:lnTo>
                              <a:pt x="240" y="240"/>
                            </a:lnTo>
                            <a:lnTo>
                              <a:pt x="240" y="237"/>
                            </a:lnTo>
                            <a:lnTo>
                              <a:pt x="240" y="234"/>
                            </a:lnTo>
                            <a:lnTo>
                              <a:pt x="240" y="230"/>
                            </a:lnTo>
                            <a:lnTo>
                              <a:pt x="240" y="227"/>
                            </a:lnTo>
                            <a:lnTo>
                              <a:pt x="240" y="225"/>
                            </a:lnTo>
                            <a:lnTo>
                              <a:pt x="240" y="221"/>
                            </a:lnTo>
                            <a:lnTo>
                              <a:pt x="240" y="218"/>
                            </a:lnTo>
                            <a:lnTo>
                              <a:pt x="240" y="214"/>
                            </a:lnTo>
                            <a:lnTo>
                              <a:pt x="240" y="210"/>
                            </a:lnTo>
                            <a:lnTo>
                              <a:pt x="240" y="207"/>
                            </a:lnTo>
                            <a:lnTo>
                              <a:pt x="240" y="204"/>
                            </a:lnTo>
                            <a:lnTo>
                              <a:pt x="240" y="201"/>
                            </a:lnTo>
                            <a:lnTo>
                              <a:pt x="240" y="198"/>
                            </a:lnTo>
                            <a:lnTo>
                              <a:pt x="240" y="194"/>
                            </a:lnTo>
                            <a:lnTo>
                              <a:pt x="240" y="191"/>
                            </a:lnTo>
                            <a:lnTo>
                              <a:pt x="240" y="188"/>
                            </a:lnTo>
                            <a:lnTo>
                              <a:pt x="241" y="185"/>
                            </a:lnTo>
                            <a:lnTo>
                              <a:pt x="241" y="181"/>
                            </a:lnTo>
                            <a:lnTo>
                              <a:pt x="243" y="178"/>
                            </a:lnTo>
                            <a:lnTo>
                              <a:pt x="243" y="175"/>
                            </a:lnTo>
                            <a:lnTo>
                              <a:pt x="243" y="173"/>
                            </a:lnTo>
                            <a:lnTo>
                              <a:pt x="243" y="170"/>
                            </a:lnTo>
                            <a:lnTo>
                              <a:pt x="243" y="168"/>
                            </a:lnTo>
                            <a:lnTo>
                              <a:pt x="243" y="165"/>
                            </a:lnTo>
                            <a:lnTo>
                              <a:pt x="238" y="169"/>
                            </a:lnTo>
                            <a:lnTo>
                              <a:pt x="234" y="173"/>
                            </a:lnTo>
                            <a:lnTo>
                              <a:pt x="232" y="176"/>
                            </a:lnTo>
                            <a:lnTo>
                              <a:pt x="229" y="178"/>
                            </a:lnTo>
                            <a:lnTo>
                              <a:pt x="227" y="181"/>
                            </a:lnTo>
                            <a:lnTo>
                              <a:pt x="225" y="184"/>
                            </a:lnTo>
                            <a:lnTo>
                              <a:pt x="222" y="187"/>
                            </a:lnTo>
                            <a:lnTo>
                              <a:pt x="219" y="190"/>
                            </a:lnTo>
                            <a:lnTo>
                              <a:pt x="218" y="194"/>
                            </a:lnTo>
                            <a:lnTo>
                              <a:pt x="215" y="198"/>
                            </a:lnTo>
                            <a:lnTo>
                              <a:pt x="215" y="201"/>
                            </a:lnTo>
                            <a:lnTo>
                              <a:pt x="214" y="205"/>
                            </a:lnTo>
                            <a:lnTo>
                              <a:pt x="212" y="208"/>
                            </a:lnTo>
                            <a:lnTo>
                              <a:pt x="211" y="212"/>
                            </a:lnTo>
                            <a:lnTo>
                              <a:pt x="211" y="216"/>
                            </a:lnTo>
                            <a:lnTo>
                              <a:pt x="210" y="220"/>
                            </a:lnTo>
                            <a:lnTo>
                              <a:pt x="208" y="224"/>
                            </a:lnTo>
                            <a:lnTo>
                              <a:pt x="207" y="228"/>
                            </a:lnTo>
                            <a:lnTo>
                              <a:pt x="206" y="231"/>
                            </a:lnTo>
                            <a:lnTo>
                              <a:pt x="204" y="235"/>
                            </a:lnTo>
                            <a:lnTo>
                              <a:pt x="203" y="238"/>
                            </a:lnTo>
                            <a:lnTo>
                              <a:pt x="201" y="243"/>
                            </a:lnTo>
                            <a:lnTo>
                              <a:pt x="199" y="245"/>
                            </a:lnTo>
                            <a:lnTo>
                              <a:pt x="197" y="247"/>
                            </a:lnTo>
                            <a:lnTo>
                              <a:pt x="196" y="251"/>
                            </a:lnTo>
                            <a:lnTo>
                              <a:pt x="193" y="254"/>
                            </a:lnTo>
                            <a:lnTo>
                              <a:pt x="192" y="257"/>
                            </a:lnTo>
                            <a:lnTo>
                              <a:pt x="189" y="260"/>
                            </a:lnTo>
                            <a:lnTo>
                              <a:pt x="186" y="263"/>
                            </a:lnTo>
                            <a:lnTo>
                              <a:pt x="182" y="267"/>
                            </a:lnTo>
                            <a:lnTo>
                              <a:pt x="180" y="270"/>
                            </a:lnTo>
                            <a:lnTo>
                              <a:pt x="177" y="274"/>
                            </a:lnTo>
                            <a:lnTo>
                              <a:pt x="173" y="277"/>
                            </a:lnTo>
                            <a:lnTo>
                              <a:pt x="171" y="280"/>
                            </a:lnTo>
                            <a:lnTo>
                              <a:pt x="169" y="283"/>
                            </a:lnTo>
                            <a:lnTo>
                              <a:pt x="166" y="286"/>
                            </a:lnTo>
                            <a:lnTo>
                              <a:pt x="163" y="289"/>
                            </a:lnTo>
                            <a:lnTo>
                              <a:pt x="161" y="292"/>
                            </a:lnTo>
                            <a:lnTo>
                              <a:pt x="158" y="296"/>
                            </a:lnTo>
                            <a:lnTo>
                              <a:pt x="156" y="300"/>
                            </a:lnTo>
                            <a:lnTo>
                              <a:pt x="154" y="303"/>
                            </a:lnTo>
                            <a:lnTo>
                              <a:pt x="152" y="306"/>
                            </a:lnTo>
                            <a:lnTo>
                              <a:pt x="150" y="309"/>
                            </a:lnTo>
                            <a:lnTo>
                              <a:pt x="148" y="313"/>
                            </a:lnTo>
                            <a:lnTo>
                              <a:pt x="146" y="316"/>
                            </a:lnTo>
                            <a:lnTo>
                              <a:pt x="143" y="317"/>
                            </a:lnTo>
                            <a:lnTo>
                              <a:pt x="141" y="320"/>
                            </a:lnTo>
                            <a:lnTo>
                              <a:pt x="139" y="322"/>
                            </a:lnTo>
                            <a:lnTo>
                              <a:pt x="143" y="321"/>
                            </a:lnTo>
                            <a:lnTo>
                              <a:pt x="148" y="318"/>
                            </a:lnTo>
                            <a:lnTo>
                              <a:pt x="155" y="313"/>
                            </a:lnTo>
                            <a:lnTo>
                              <a:pt x="161" y="310"/>
                            </a:lnTo>
                            <a:lnTo>
                              <a:pt x="163" y="308"/>
                            </a:lnTo>
                            <a:lnTo>
                              <a:pt x="166" y="305"/>
                            </a:lnTo>
                            <a:lnTo>
                              <a:pt x="170" y="300"/>
                            </a:lnTo>
                            <a:lnTo>
                              <a:pt x="171" y="297"/>
                            </a:lnTo>
                            <a:lnTo>
                              <a:pt x="173" y="294"/>
                            </a:lnTo>
                            <a:lnTo>
                              <a:pt x="176" y="290"/>
                            </a:lnTo>
                            <a:lnTo>
                              <a:pt x="177" y="288"/>
                            </a:lnTo>
                            <a:lnTo>
                              <a:pt x="177" y="284"/>
                            </a:lnTo>
                            <a:lnTo>
                              <a:pt x="178" y="280"/>
                            </a:lnTo>
                            <a:lnTo>
                              <a:pt x="180" y="276"/>
                            </a:lnTo>
                            <a:lnTo>
                              <a:pt x="181" y="273"/>
                            </a:lnTo>
                            <a:lnTo>
                              <a:pt x="181" y="270"/>
                            </a:lnTo>
                            <a:lnTo>
                              <a:pt x="182" y="267"/>
                            </a:lnTo>
                            <a:lnTo>
                              <a:pt x="184" y="263"/>
                            </a:lnTo>
                            <a:lnTo>
                              <a:pt x="185" y="259"/>
                            </a:lnTo>
                            <a:lnTo>
                              <a:pt x="186" y="257"/>
                            </a:lnTo>
                            <a:lnTo>
                              <a:pt x="188" y="253"/>
                            </a:lnTo>
                            <a:lnTo>
                              <a:pt x="189" y="250"/>
                            </a:lnTo>
                            <a:lnTo>
                              <a:pt x="191" y="247"/>
                            </a:lnTo>
                            <a:lnTo>
                              <a:pt x="193" y="243"/>
                            </a:lnTo>
                            <a:lnTo>
                              <a:pt x="195" y="241"/>
                            </a:lnTo>
                            <a:lnTo>
                              <a:pt x="197" y="238"/>
                            </a:lnTo>
                            <a:lnTo>
                              <a:pt x="199" y="235"/>
                            </a:lnTo>
                            <a:lnTo>
                              <a:pt x="201" y="232"/>
                            </a:lnTo>
                            <a:lnTo>
                              <a:pt x="204" y="229"/>
                            </a:lnTo>
                            <a:lnTo>
                              <a:pt x="207" y="226"/>
                            </a:lnTo>
                            <a:lnTo>
                              <a:pt x="210" y="222"/>
                            </a:lnTo>
                            <a:lnTo>
                              <a:pt x="211" y="220"/>
                            </a:lnTo>
                            <a:lnTo>
                              <a:pt x="214" y="217"/>
                            </a:lnTo>
                            <a:lnTo>
                              <a:pt x="217" y="214"/>
                            </a:lnTo>
                            <a:lnTo>
                              <a:pt x="218" y="210"/>
                            </a:lnTo>
                            <a:lnTo>
                              <a:pt x="221" y="207"/>
                            </a:lnTo>
                            <a:lnTo>
                              <a:pt x="222" y="204"/>
                            </a:lnTo>
                            <a:lnTo>
                              <a:pt x="225" y="201"/>
                            </a:lnTo>
                            <a:lnTo>
                              <a:pt x="226" y="198"/>
                            </a:lnTo>
                            <a:lnTo>
                              <a:pt x="227" y="194"/>
                            </a:lnTo>
                            <a:lnTo>
                              <a:pt x="229" y="190"/>
                            </a:lnTo>
                            <a:lnTo>
                              <a:pt x="230" y="187"/>
                            </a:lnTo>
                            <a:lnTo>
                              <a:pt x="232" y="184"/>
                            </a:lnTo>
                            <a:lnTo>
                              <a:pt x="233" y="181"/>
                            </a:lnTo>
                            <a:lnTo>
                              <a:pt x="234" y="177"/>
                            </a:lnTo>
                            <a:lnTo>
                              <a:pt x="236" y="175"/>
                            </a:lnTo>
                            <a:lnTo>
                              <a:pt x="236" y="173"/>
                            </a:lnTo>
                            <a:lnTo>
                              <a:pt x="238" y="169"/>
                            </a:lnTo>
                            <a:lnTo>
                              <a:pt x="236" y="169"/>
                            </a:lnTo>
                            <a:lnTo>
                              <a:pt x="233" y="171"/>
                            </a:lnTo>
                            <a:lnTo>
                              <a:pt x="230" y="174"/>
                            </a:lnTo>
                            <a:lnTo>
                              <a:pt x="226" y="177"/>
                            </a:lnTo>
                            <a:lnTo>
                              <a:pt x="223" y="180"/>
                            </a:lnTo>
                            <a:lnTo>
                              <a:pt x="219" y="182"/>
                            </a:lnTo>
                            <a:lnTo>
                              <a:pt x="215" y="185"/>
                            </a:lnTo>
                            <a:lnTo>
                              <a:pt x="210" y="189"/>
                            </a:lnTo>
                            <a:lnTo>
                              <a:pt x="204" y="192"/>
                            </a:lnTo>
                            <a:lnTo>
                              <a:pt x="197" y="197"/>
                            </a:lnTo>
                            <a:lnTo>
                              <a:pt x="195" y="200"/>
                            </a:lnTo>
                            <a:lnTo>
                              <a:pt x="191" y="204"/>
                            </a:lnTo>
                            <a:lnTo>
                              <a:pt x="188" y="208"/>
                            </a:lnTo>
                            <a:lnTo>
                              <a:pt x="184" y="211"/>
                            </a:lnTo>
                            <a:lnTo>
                              <a:pt x="181" y="215"/>
                            </a:lnTo>
                            <a:lnTo>
                              <a:pt x="177" y="219"/>
                            </a:lnTo>
                            <a:lnTo>
                              <a:pt x="174" y="222"/>
                            </a:lnTo>
                            <a:lnTo>
                              <a:pt x="170" y="226"/>
                            </a:lnTo>
                            <a:lnTo>
                              <a:pt x="167" y="230"/>
                            </a:lnTo>
                            <a:lnTo>
                              <a:pt x="163" y="235"/>
                            </a:lnTo>
                            <a:lnTo>
                              <a:pt x="161" y="238"/>
                            </a:lnTo>
                            <a:lnTo>
                              <a:pt x="156" y="242"/>
                            </a:lnTo>
                            <a:lnTo>
                              <a:pt x="152" y="246"/>
                            </a:lnTo>
                            <a:lnTo>
                              <a:pt x="148" y="250"/>
                            </a:lnTo>
                            <a:lnTo>
                              <a:pt x="146" y="253"/>
                            </a:lnTo>
                            <a:lnTo>
                              <a:pt x="141" y="257"/>
                            </a:lnTo>
                            <a:lnTo>
                              <a:pt x="137" y="260"/>
                            </a:lnTo>
                            <a:lnTo>
                              <a:pt x="135" y="263"/>
                            </a:lnTo>
                            <a:lnTo>
                              <a:pt x="131" y="267"/>
                            </a:lnTo>
                            <a:lnTo>
                              <a:pt x="126" y="270"/>
                            </a:lnTo>
                            <a:lnTo>
                              <a:pt x="121" y="274"/>
                            </a:lnTo>
                            <a:lnTo>
                              <a:pt x="117" y="277"/>
                            </a:lnTo>
                            <a:lnTo>
                              <a:pt x="111" y="281"/>
                            </a:lnTo>
                            <a:lnTo>
                              <a:pt x="107" y="284"/>
                            </a:lnTo>
                            <a:lnTo>
                              <a:pt x="103" y="288"/>
                            </a:lnTo>
                            <a:lnTo>
                              <a:pt x="99" y="292"/>
                            </a:lnTo>
                            <a:lnTo>
                              <a:pt x="94" y="296"/>
                            </a:lnTo>
                            <a:lnTo>
                              <a:pt x="88" y="299"/>
                            </a:lnTo>
                            <a:lnTo>
                              <a:pt x="84" y="302"/>
                            </a:lnTo>
                            <a:lnTo>
                              <a:pt x="80" y="305"/>
                            </a:lnTo>
                            <a:lnTo>
                              <a:pt x="75" y="309"/>
                            </a:lnTo>
                            <a:lnTo>
                              <a:pt x="71" y="312"/>
                            </a:lnTo>
                            <a:lnTo>
                              <a:pt x="66" y="315"/>
                            </a:lnTo>
                            <a:lnTo>
                              <a:pt x="62" y="318"/>
                            </a:lnTo>
                            <a:lnTo>
                              <a:pt x="57" y="321"/>
                            </a:lnTo>
                            <a:lnTo>
                              <a:pt x="53" y="324"/>
                            </a:lnTo>
                            <a:lnTo>
                              <a:pt x="50" y="325"/>
                            </a:lnTo>
                            <a:lnTo>
                              <a:pt x="47" y="328"/>
                            </a:lnTo>
                            <a:lnTo>
                              <a:pt x="53" y="329"/>
                            </a:lnTo>
                            <a:lnTo>
                              <a:pt x="58" y="327"/>
                            </a:lnTo>
                            <a:lnTo>
                              <a:pt x="62" y="325"/>
                            </a:lnTo>
                            <a:lnTo>
                              <a:pt x="68" y="322"/>
                            </a:lnTo>
                            <a:lnTo>
                              <a:pt x="72" y="320"/>
                            </a:lnTo>
                            <a:lnTo>
                              <a:pt x="76" y="317"/>
                            </a:lnTo>
                            <a:lnTo>
                              <a:pt x="81" y="313"/>
                            </a:lnTo>
                            <a:lnTo>
                              <a:pt x="86" y="310"/>
                            </a:lnTo>
                            <a:lnTo>
                              <a:pt x="90" y="307"/>
                            </a:lnTo>
                            <a:lnTo>
                              <a:pt x="94" y="304"/>
                            </a:lnTo>
                            <a:lnTo>
                              <a:pt x="98" y="300"/>
                            </a:lnTo>
                            <a:lnTo>
                              <a:pt x="102" y="297"/>
                            </a:lnTo>
                            <a:lnTo>
                              <a:pt x="105" y="294"/>
                            </a:lnTo>
                            <a:lnTo>
                              <a:pt x="107" y="291"/>
                            </a:lnTo>
                            <a:lnTo>
                              <a:pt x="110" y="288"/>
                            </a:lnTo>
                            <a:lnTo>
                              <a:pt x="113" y="284"/>
                            </a:lnTo>
                            <a:lnTo>
                              <a:pt x="117" y="280"/>
                            </a:lnTo>
                            <a:lnTo>
                              <a:pt x="120" y="277"/>
                            </a:lnTo>
                            <a:lnTo>
                              <a:pt x="122" y="274"/>
                            </a:lnTo>
                            <a:lnTo>
                              <a:pt x="125" y="271"/>
                            </a:lnTo>
                            <a:lnTo>
                              <a:pt x="129" y="267"/>
                            </a:lnTo>
                            <a:lnTo>
                              <a:pt x="132" y="265"/>
                            </a:lnTo>
                            <a:lnTo>
                              <a:pt x="136" y="262"/>
                            </a:lnTo>
                            <a:lnTo>
                              <a:pt x="139" y="260"/>
                            </a:lnTo>
                            <a:lnTo>
                              <a:pt x="141" y="258"/>
                            </a:lnTo>
                            <a:lnTo>
                              <a:pt x="146" y="255"/>
                            </a:lnTo>
                            <a:lnTo>
                              <a:pt x="150" y="252"/>
                            </a:lnTo>
                            <a:lnTo>
                              <a:pt x="154" y="250"/>
                            </a:lnTo>
                            <a:lnTo>
                              <a:pt x="158" y="247"/>
                            </a:lnTo>
                            <a:lnTo>
                              <a:pt x="162" y="243"/>
                            </a:lnTo>
                            <a:lnTo>
                              <a:pt x="166" y="241"/>
                            </a:lnTo>
                            <a:lnTo>
                              <a:pt x="170" y="238"/>
                            </a:lnTo>
                            <a:lnTo>
                              <a:pt x="173" y="236"/>
                            </a:lnTo>
                            <a:lnTo>
                              <a:pt x="177" y="234"/>
                            </a:lnTo>
                            <a:lnTo>
                              <a:pt x="181" y="231"/>
                            </a:lnTo>
                            <a:lnTo>
                              <a:pt x="184" y="228"/>
                            </a:lnTo>
                            <a:lnTo>
                              <a:pt x="188" y="226"/>
                            </a:lnTo>
                            <a:lnTo>
                              <a:pt x="191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200" y="214"/>
                            </a:lnTo>
                            <a:lnTo>
                              <a:pt x="203" y="210"/>
                            </a:lnTo>
                            <a:lnTo>
                              <a:pt x="206" y="207"/>
                            </a:lnTo>
                            <a:lnTo>
                              <a:pt x="208" y="204"/>
                            </a:lnTo>
                            <a:lnTo>
                              <a:pt x="211" y="200"/>
                            </a:lnTo>
                            <a:lnTo>
                              <a:pt x="212" y="197"/>
                            </a:lnTo>
                            <a:lnTo>
                              <a:pt x="215" y="193"/>
                            </a:lnTo>
                            <a:lnTo>
                              <a:pt x="218" y="190"/>
                            </a:lnTo>
                            <a:lnTo>
                              <a:pt x="221" y="188"/>
                            </a:lnTo>
                            <a:lnTo>
                              <a:pt x="223" y="186"/>
                            </a:lnTo>
                            <a:lnTo>
                              <a:pt x="225" y="184"/>
                            </a:lnTo>
                            <a:lnTo>
                              <a:pt x="227" y="181"/>
                            </a:lnTo>
                            <a:lnTo>
                              <a:pt x="232" y="179"/>
                            </a:lnTo>
                            <a:lnTo>
                              <a:pt x="233" y="177"/>
                            </a:lnTo>
                            <a:lnTo>
                              <a:pt x="229" y="176"/>
                            </a:lnTo>
                            <a:lnTo>
                              <a:pt x="223" y="177"/>
                            </a:lnTo>
                            <a:lnTo>
                              <a:pt x="218" y="177"/>
                            </a:lnTo>
                            <a:lnTo>
                              <a:pt x="212" y="178"/>
                            </a:lnTo>
                            <a:lnTo>
                              <a:pt x="206" y="180"/>
                            </a:lnTo>
                            <a:lnTo>
                              <a:pt x="199" y="181"/>
                            </a:lnTo>
                            <a:lnTo>
                              <a:pt x="192" y="183"/>
                            </a:lnTo>
                            <a:lnTo>
                              <a:pt x="185" y="185"/>
                            </a:lnTo>
                            <a:lnTo>
                              <a:pt x="180" y="187"/>
                            </a:lnTo>
                            <a:lnTo>
                              <a:pt x="173" y="189"/>
                            </a:lnTo>
                            <a:lnTo>
                              <a:pt x="167" y="192"/>
                            </a:lnTo>
                            <a:lnTo>
                              <a:pt x="163" y="193"/>
                            </a:lnTo>
                            <a:lnTo>
                              <a:pt x="156" y="196"/>
                            </a:lnTo>
                            <a:lnTo>
                              <a:pt x="151" y="198"/>
                            </a:lnTo>
                            <a:lnTo>
                              <a:pt x="146" y="201"/>
                            </a:lnTo>
                            <a:lnTo>
                              <a:pt x="141" y="205"/>
                            </a:lnTo>
                            <a:lnTo>
                              <a:pt x="136" y="208"/>
                            </a:lnTo>
                            <a:lnTo>
                              <a:pt x="133" y="211"/>
                            </a:lnTo>
                            <a:lnTo>
                              <a:pt x="128" y="214"/>
                            </a:lnTo>
                            <a:lnTo>
                              <a:pt x="124" y="218"/>
                            </a:lnTo>
                            <a:lnTo>
                              <a:pt x="121" y="221"/>
                            </a:lnTo>
                            <a:lnTo>
                              <a:pt x="117" y="223"/>
                            </a:lnTo>
                            <a:lnTo>
                              <a:pt x="113" y="226"/>
                            </a:lnTo>
                            <a:lnTo>
                              <a:pt x="109" y="230"/>
                            </a:lnTo>
                            <a:lnTo>
                              <a:pt x="103" y="233"/>
                            </a:lnTo>
                            <a:lnTo>
                              <a:pt x="99" y="235"/>
                            </a:lnTo>
                            <a:lnTo>
                              <a:pt x="95" y="238"/>
                            </a:lnTo>
                            <a:lnTo>
                              <a:pt x="90" y="241"/>
                            </a:lnTo>
                            <a:lnTo>
                              <a:pt x="86" y="243"/>
                            </a:lnTo>
                            <a:lnTo>
                              <a:pt x="81" y="247"/>
                            </a:lnTo>
                            <a:lnTo>
                              <a:pt x="76" y="251"/>
                            </a:lnTo>
                            <a:lnTo>
                              <a:pt x="73" y="254"/>
                            </a:lnTo>
                            <a:lnTo>
                              <a:pt x="71" y="257"/>
                            </a:lnTo>
                            <a:lnTo>
                              <a:pt x="68" y="259"/>
                            </a:lnTo>
                            <a:lnTo>
                              <a:pt x="64" y="262"/>
                            </a:lnTo>
                            <a:lnTo>
                              <a:pt x="61" y="265"/>
                            </a:lnTo>
                            <a:lnTo>
                              <a:pt x="58" y="267"/>
                            </a:lnTo>
                            <a:lnTo>
                              <a:pt x="56" y="271"/>
                            </a:lnTo>
                            <a:lnTo>
                              <a:pt x="53" y="274"/>
                            </a:lnTo>
                            <a:lnTo>
                              <a:pt x="49" y="276"/>
                            </a:lnTo>
                            <a:lnTo>
                              <a:pt x="46" y="280"/>
                            </a:lnTo>
                            <a:lnTo>
                              <a:pt x="42" y="283"/>
                            </a:lnTo>
                            <a:lnTo>
                              <a:pt x="38" y="285"/>
                            </a:lnTo>
                            <a:lnTo>
                              <a:pt x="35" y="288"/>
                            </a:lnTo>
                            <a:lnTo>
                              <a:pt x="30" y="290"/>
                            </a:lnTo>
                            <a:lnTo>
                              <a:pt x="25" y="291"/>
                            </a:lnTo>
                            <a:lnTo>
                              <a:pt x="21" y="292"/>
                            </a:lnTo>
                            <a:lnTo>
                              <a:pt x="16" y="293"/>
                            </a:lnTo>
                            <a:lnTo>
                              <a:pt x="10" y="295"/>
                            </a:lnTo>
                            <a:lnTo>
                              <a:pt x="8" y="296"/>
                            </a:lnTo>
                            <a:lnTo>
                              <a:pt x="4" y="297"/>
                            </a:lnTo>
                            <a:lnTo>
                              <a:pt x="0" y="298"/>
                            </a:lnTo>
                            <a:lnTo>
                              <a:pt x="5" y="299"/>
                            </a:lnTo>
                            <a:lnTo>
                              <a:pt x="9" y="299"/>
                            </a:lnTo>
                            <a:lnTo>
                              <a:pt x="15" y="298"/>
                            </a:lnTo>
                            <a:lnTo>
                              <a:pt x="21" y="297"/>
                            </a:lnTo>
                            <a:lnTo>
                              <a:pt x="27" y="296"/>
                            </a:lnTo>
                            <a:lnTo>
                              <a:pt x="32" y="296"/>
                            </a:lnTo>
                            <a:lnTo>
                              <a:pt x="38" y="294"/>
                            </a:lnTo>
                            <a:lnTo>
                              <a:pt x="43" y="293"/>
                            </a:lnTo>
                            <a:lnTo>
                              <a:pt x="47" y="292"/>
                            </a:lnTo>
                            <a:lnTo>
                              <a:pt x="51" y="290"/>
                            </a:lnTo>
                            <a:lnTo>
                              <a:pt x="56" y="289"/>
                            </a:lnTo>
                            <a:lnTo>
                              <a:pt x="60" y="288"/>
                            </a:lnTo>
                            <a:lnTo>
                              <a:pt x="62" y="285"/>
                            </a:lnTo>
                            <a:lnTo>
                              <a:pt x="65" y="281"/>
                            </a:lnTo>
                            <a:lnTo>
                              <a:pt x="66" y="279"/>
                            </a:lnTo>
                            <a:lnTo>
                              <a:pt x="68" y="276"/>
                            </a:lnTo>
                            <a:lnTo>
                              <a:pt x="69" y="274"/>
                            </a:lnTo>
                            <a:lnTo>
                              <a:pt x="73" y="269"/>
                            </a:lnTo>
                            <a:lnTo>
                              <a:pt x="75" y="267"/>
                            </a:lnTo>
                            <a:lnTo>
                              <a:pt x="77" y="264"/>
                            </a:lnTo>
                            <a:lnTo>
                              <a:pt x="79" y="262"/>
                            </a:lnTo>
                            <a:lnTo>
                              <a:pt x="81" y="259"/>
                            </a:lnTo>
                            <a:lnTo>
                              <a:pt x="84" y="257"/>
                            </a:lnTo>
                            <a:lnTo>
                              <a:pt x="87" y="255"/>
                            </a:lnTo>
                            <a:lnTo>
                              <a:pt x="88" y="253"/>
                            </a:lnTo>
                            <a:lnTo>
                              <a:pt x="91" y="251"/>
                            </a:lnTo>
                            <a:lnTo>
                              <a:pt x="96" y="247"/>
                            </a:lnTo>
                            <a:lnTo>
                              <a:pt x="99" y="244"/>
                            </a:lnTo>
                            <a:lnTo>
                              <a:pt x="102" y="242"/>
                            </a:lnTo>
                            <a:lnTo>
                              <a:pt x="107" y="238"/>
                            </a:lnTo>
                            <a:lnTo>
                              <a:pt x="110" y="235"/>
                            </a:lnTo>
                            <a:lnTo>
                              <a:pt x="114" y="232"/>
                            </a:lnTo>
                            <a:lnTo>
                              <a:pt x="117" y="230"/>
                            </a:lnTo>
                            <a:lnTo>
                              <a:pt x="121" y="227"/>
                            </a:lnTo>
                            <a:lnTo>
                              <a:pt x="124" y="224"/>
                            </a:lnTo>
                            <a:lnTo>
                              <a:pt x="128" y="221"/>
                            </a:lnTo>
                            <a:lnTo>
                              <a:pt x="131" y="218"/>
                            </a:lnTo>
                            <a:lnTo>
                              <a:pt x="135" y="215"/>
                            </a:lnTo>
                            <a:lnTo>
                              <a:pt x="137" y="213"/>
                            </a:lnTo>
                            <a:lnTo>
                              <a:pt x="140" y="210"/>
                            </a:lnTo>
                            <a:lnTo>
                              <a:pt x="144" y="207"/>
                            </a:lnTo>
                            <a:lnTo>
                              <a:pt x="147" y="205"/>
                            </a:lnTo>
                            <a:lnTo>
                              <a:pt x="151" y="201"/>
                            </a:lnTo>
                            <a:lnTo>
                              <a:pt x="154" y="199"/>
                            </a:lnTo>
                            <a:lnTo>
                              <a:pt x="158" y="197"/>
                            </a:lnTo>
                            <a:lnTo>
                              <a:pt x="162" y="193"/>
                            </a:lnTo>
                            <a:lnTo>
                              <a:pt x="167" y="191"/>
                            </a:lnTo>
                            <a:lnTo>
                              <a:pt x="171" y="189"/>
                            </a:lnTo>
                            <a:lnTo>
                              <a:pt x="176" y="186"/>
                            </a:lnTo>
                            <a:lnTo>
                              <a:pt x="180" y="184"/>
                            </a:lnTo>
                            <a:lnTo>
                              <a:pt x="184" y="182"/>
                            </a:lnTo>
                            <a:lnTo>
                              <a:pt x="188" y="180"/>
                            </a:lnTo>
                            <a:lnTo>
                              <a:pt x="191" y="179"/>
                            </a:lnTo>
                            <a:lnTo>
                              <a:pt x="196" y="177"/>
                            </a:lnTo>
                            <a:lnTo>
                              <a:pt x="200" y="176"/>
                            </a:lnTo>
                            <a:lnTo>
                              <a:pt x="206" y="174"/>
                            </a:lnTo>
                            <a:lnTo>
                              <a:pt x="212" y="172"/>
                            </a:lnTo>
                            <a:lnTo>
                              <a:pt x="218" y="170"/>
                            </a:lnTo>
                            <a:lnTo>
                              <a:pt x="221" y="168"/>
                            </a:lnTo>
                            <a:lnTo>
                              <a:pt x="223" y="168"/>
                            </a:lnTo>
                            <a:lnTo>
                              <a:pt x="227" y="167"/>
                            </a:lnTo>
                            <a:lnTo>
                              <a:pt x="222" y="170"/>
                            </a:lnTo>
                            <a:lnTo>
                              <a:pt x="218" y="172"/>
                            </a:lnTo>
                            <a:lnTo>
                              <a:pt x="214" y="173"/>
                            </a:lnTo>
                            <a:lnTo>
                              <a:pt x="207" y="177"/>
                            </a:lnTo>
                            <a:lnTo>
                              <a:pt x="201" y="179"/>
                            </a:lnTo>
                            <a:lnTo>
                              <a:pt x="196" y="181"/>
                            </a:lnTo>
                            <a:lnTo>
                              <a:pt x="191" y="184"/>
                            </a:lnTo>
                            <a:lnTo>
                              <a:pt x="185" y="186"/>
                            </a:lnTo>
                            <a:lnTo>
                              <a:pt x="181" y="189"/>
                            </a:lnTo>
                            <a:lnTo>
                              <a:pt x="176" y="191"/>
                            </a:lnTo>
                            <a:lnTo>
                              <a:pt x="169" y="194"/>
                            </a:lnTo>
                            <a:lnTo>
                              <a:pt x="163" y="197"/>
                            </a:lnTo>
                            <a:lnTo>
                              <a:pt x="156" y="200"/>
                            </a:lnTo>
                            <a:lnTo>
                              <a:pt x="152" y="202"/>
                            </a:lnTo>
                            <a:lnTo>
                              <a:pt x="147" y="205"/>
                            </a:lnTo>
                            <a:lnTo>
                              <a:pt x="143" y="207"/>
                            </a:lnTo>
                            <a:lnTo>
                              <a:pt x="137" y="210"/>
                            </a:lnTo>
                            <a:lnTo>
                              <a:pt x="133" y="213"/>
                            </a:lnTo>
                            <a:lnTo>
                              <a:pt x="128" y="218"/>
                            </a:lnTo>
                            <a:lnTo>
                              <a:pt x="125" y="221"/>
                            </a:lnTo>
                            <a:lnTo>
                              <a:pt x="122" y="224"/>
                            </a:lnTo>
                            <a:lnTo>
                              <a:pt x="120" y="227"/>
                            </a:lnTo>
                            <a:lnTo>
                              <a:pt x="116" y="230"/>
                            </a:lnTo>
                            <a:lnTo>
                              <a:pt x="113" y="234"/>
                            </a:lnTo>
                            <a:lnTo>
                              <a:pt x="110" y="237"/>
                            </a:lnTo>
                            <a:lnTo>
                              <a:pt x="107" y="241"/>
                            </a:lnTo>
                            <a:lnTo>
                              <a:pt x="103" y="244"/>
                            </a:lnTo>
                            <a:lnTo>
                              <a:pt x="99" y="247"/>
                            </a:lnTo>
                            <a:lnTo>
                              <a:pt x="96" y="251"/>
                            </a:lnTo>
                            <a:lnTo>
                              <a:pt x="94" y="254"/>
                            </a:lnTo>
                            <a:lnTo>
                              <a:pt x="90" y="257"/>
                            </a:lnTo>
                            <a:lnTo>
                              <a:pt x="87" y="260"/>
                            </a:lnTo>
                            <a:lnTo>
                              <a:pt x="84" y="263"/>
                            </a:lnTo>
                            <a:lnTo>
                              <a:pt x="81" y="267"/>
                            </a:lnTo>
                            <a:lnTo>
                              <a:pt x="79" y="270"/>
                            </a:lnTo>
                            <a:lnTo>
                              <a:pt x="77" y="273"/>
                            </a:lnTo>
                            <a:lnTo>
                              <a:pt x="72" y="279"/>
                            </a:lnTo>
                            <a:lnTo>
                              <a:pt x="69" y="281"/>
                            </a:lnTo>
                            <a:lnTo>
                              <a:pt x="66" y="284"/>
                            </a:lnTo>
                            <a:lnTo>
                              <a:pt x="64" y="287"/>
                            </a:lnTo>
                            <a:lnTo>
                              <a:pt x="61" y="290"/>
                            </a:lnTo>
                            <a:lnTo>
                              <a:pt x="57" y="292"/>
                            </a:lnTo>
                            <a:lnTo>
                              <a:pt x="54" y="296"/>
                            </a:lnTo>
                            <a:lnTo>
                              <a:pt x="50" y="299"/>
                            </a:lnTo>
                            <a:lnTo>
                              <a:pt x="45" y="301"/>
                            </a:lnTo>
                            <a:lnTo>
                              <a:pt x="41" y="304"/>
                            </a:lnTo>
                            <a:lnTo>
                              <a:pt x="35" y="305"/>
                            </a:lnTo>
                            <a:lnTo>
                              <a:pt x="31" y="307"/>
                            </a:lnTo>
                            <a:lnTo>
                              <a:pt x="38" y="308"/>
                            </a:lnTo>
                            <a:lnTo>
                              <a:pt x="43" y="306"/>
                            </a:lnTo>
                            <a:lnTo>
                              <a:pt x="49" y="304"/>
                            </a:lnTo>
                            <a:lnTo>
                              <a:pt x="54" y="301"/>
                            </a:lnTo>
                            <a:lnTo>
                              <a:pt x="60" y="298"/>
                            </a:lnTo>
                            <a:lnTo>
                              <a:pt x="65" y="296"/>
                            </a:lnTo>
                            <a:lnTo>
                              <a:pt x="71" y="293"/>
                            </a:lnTo>
                            <a:lnTo>
                              <a:pt x="75" y="290"/>
                            </a:lnTo>
                            <a:lnTo>
                              <a:pt x="79" y="288"/>
                            </a:lnTo>
                            <a:lnTo>
                              <a:pt x="83" y="285"/>
                            </a:lnTo>
                            <a:lnTo>
                              <a:pt x="87" y="282"/>
                            </a:lnTo>
                            <a:lnTo>
                              <a:pt x="91" y="279"/>
                            </a:lnTo>
                            <a:lnTo>
                              <a:pt x="95" y="276"/>
                            </a:lnTo>
                            <a:lnTo>
                              <a:pt x="98" y="272"/>
                            </a:lnTo>
                            <a:lnTo>
                              <a:pt x="99" y="268"/>
                            </a:lnTo>
                            <a:lnTo>
                              <a:pt x="101" y="265"/>
                            </a:lnTo>
                            <a:lnTo>
                              <a:pt x="102" y="262"/>
                            </a:lnTo>
                            <a:lnTo>
                              <a:pt x="103" y="257"/>
                            </a:lnTo>
                            <a:lnTo>
                              <a:pt x="105" y="254"/>
                            </a:lnTo>
                            <a:lnTo>
                              <a:pt x="107" y="250"/>
                            </a:lnTo>
                            <a:lnTo>
                              <a:pt x="107" y="247"/>
                            </a:lnTo>
                            <a:lnTo>
                              <a:pt x="110" y="243"/>
                            </a:lnTo>
                            <a:lnTo>
                              <a:pt x="113" y="240"/>
                            </a:lnTo>
                            <a:lnTo>
                              <a:pt x="116" y="238"/>
                            </a:lnTo>
                            <a:lnTo>
                              <a:pt x="118" y="235"/>
                            </a:lnTo>
                            <a:lnTo>
                              <a:pt x="122" y="231"/>
                            </a:lnTo>
                            <a:lnTo>
                              <a:pt x="126" y="229"/>
                            </a:lnTo>
                            <a:lnTo>
                              <a:pt x="129" y="226"/>
                            </a:lnTo>
                            <a:lnTo>
                              <a:pt x="133" y="223"/>
                            </a:lnTo>
                            <a:lnTo>
                              <a:pt x="139" y="221"/>
                            </a:lnTo>
                            <a:lnTo>
                              <a:pt x="143" y="218"/>
                            </a:lnTo>
                            <a:lnTo>
                              <a:pt x="147" y="216"/>
                            </a:lnTo>
                            <a:lnTo>
                              <a:pt x="152" y="213"/>
                            </a:lnTo>
                            <a:lnTo>
                              <a:pt x="158" y="210"/>
                            </a:lnTo>
                            <a:lnTo>
                              <a:pt x="162" y="208"/>
                            </a:lnTo>
                            <a:lnTo>
                              <a:pt x="167" y="205"/>
                            </a:lnTo>
                            <a:lnTo>
                              <a:pt x="173" y="203"/>
                            </a:lnTo>
                            <a:lnTo>
                              <a:pt x="178" y="201"/>
                            </a:lnTo>
                            <a:lnTo>
                              <a:pt x="184" y="198"/>
                            </a:lnTo>
                            <a:lnTo>
                              <a:pt x="192" y="194"/>
                            </a:lnTo>
                            <a:lnTo>
                              <a:pt x="197" y="192"/>
                            </a:lnTo>
                            <a:lnTo>
                              <a:pt x="201" y="189"/>
                            </a:lnTo>
                            <a:lnTo>
                              <a:pt x="207" y="187"/>
                            </a:lnTo>
                            <a:lnTo>
                              <a:pt x="211" y="185"/>
                            </a:lnTo>
                            <a:lnTo>
                              <a:pt x="215" y="183"/>
                            </a:lnTo>
                            <a:lnTo>
                              <a:pt x="218" y="181"/>
                            </a:lnTo>
                            <a:lnTo>
                              <a:pt x="222" y="178"/>
                            </a:lnTo>
                            <a:lnTo>
                              <a:pt x="223" y="176"/>
                            </a:lnTo>
                            <a:lnTo>
                              <a:pt x="217" y="177"/>
                            </a:lnTo>
                            <a:lnTo>
                              <a:pt x="211" y="179"/>
                            </a:lnTo>
                            <a:lnTo>
                              <a:pt x="204" y="181"/>
                            </a:lnTo>
                            <a:lnTo>
                              <a:pt x="199" y="184"/>
                            </a:lnTo>
                            <a:lnTo>
                              <a:pt x="193" y="187"/>
                            </a:lnTo>
                            <a:lnTo>
                              <a:pt x="188" y="189"/>
                            </a:lnTo>
                            <a:lnTo>
                              <a:pt x="182" y="192"/>
                            </a:lnTo>
                            <a:lnTo>
                              <a:pt x="177" y="194"/>
                            </a:lnTo>
                            <a:lnTo>
                              <a:pt x="173" y="198"/>
                            </a:lnTo>
                            <a:lnTo>
                              <a:pt x="169" y="200"/>
                            </a:lnTo>
                            <a:lnTo>
                              <a:pt x="165" y="203"/>
                            </a:lnTo>
                            <a:lnTo>
                              <a:pt x="161" y="206"/>
                            </a:lnTo>
                            <a:lnTo>
                              <a:pt x="158" y="210"/>
                            </a:lnTo>
                            <a:lnTo>
                              <a:pt x="155" y="212"/>
                            </a:lnTo>
                            <a:lnTo>
                              <a:pt x="152" y="215"/>
                            </a:lnTo>
                            <a:lnTo>
                              <a:pt x="150" y="218"/>
                            </a:lnTo>
                            <a:lnTo>
                              <a:pt x="147" y="222"/>
                            </a:lnTo>
                            <a:lnTo>
                              <a:pt x="144" y="226"/>
                            </a:lnTo>
                            <a:lnTo>
                              <a:pt x="141" y="230"/>
                            </a:lnTo>
                            <a:lnTo>
                              <a:pt x="140" y="233"/>
                            </a:lnTo>
                            <a:lnTo>
                              <a:pt x="137" y="237"/>
                            </a:lnTo>
                            <a:lnTo>
                              <a:pt x="135" y="240"/>
                            </a:lnTo>
                            <a:lnTo>
                              <a:pt x="132" y="243"/>
                            </a:lnTo>
                            <a:lnTo>
                              <a:pt x="131" y="247"/>
                            </a:lnTo>
                            <a:lnTo>
                              <a:pt x="128" y="250"/>
                            </a:lnTo>
                            <a:lnTo>
                              <a:pt x="124" y="253"/>
                            </a:lnTo>
                            <a:lnTo>
                              <a:pt x="121" y="255"/>
                            </a:lnTo>
                            <a:lnTo>
                              <a:pt x="118" y="259"/>
                            </a:lnTo>
                            <a:lnTo>
                              <a:pt x="116" y="263"/>
                            </a:lnTo>
                            <a:lnTo>
                              <a:pt x="113" y="265"/>
                            </a:lnTo>
                            <a:lnTo>
                              <a:pt x="109" y="269"/>
                            </a:lnTo>
                            <a:lnTo>
                              <a:pt x="105" y="272"/>
                            </a:lnTo>
                            <a:lnTo>
                              <a:pt x="101" y="278"/>
                            </a:lnTo>
                            <a:lnTo>
                              <a:pt x="98" y="281"/>
                            </a:lnTo>
                            <a:lnTo>
                              <a:pt x="94" y="285"/>
                            </a:lnTo>
                            <a:lnTo>
                              <a:pt x="91" y="288"/>
                            </a:lnTo>
                            <a:lnTo>
                              <a:pt x="87" y="292"/>
                            </a:lnTo>
                            <a:lnTo>
                              <a:pt x="83" y="295"/>
                            </a:lnTo>
                            <a:lnTo>
                              <a:pt x="79" y="298"/>
                            </a:lnTo>
                            <a:lnTo>
                              <a:pt x="73" y="301"/>
                            </a:lnTo>
                            <a:lnTo>
                              <a:pt x="69" y="304"/>
                            </a:lnTo>
                            <a:lnTo>
                              <a:pt x="64" y="306"/>
                            </a:lnTo>
                            <a:lnTo>
                              <a:pt x="60" y="309"/>
                            </a:lnTo>
                            <a:lnTo>
                              <a:pt x="54" y="311"/>
                            </a:lnTo>
                            <a:lnTo>
                              <a:pt x="51" y="313"/>
                            </a:lnTo>
                            <a:lnTo>
                              <a:pt x="56" y="312"/>
                            </a:lnTo>
                            <a:lnTo>
                              <a:pt x="62" y="308"/>
                            </a:lnTo>
                            <a:lnTo>
                              <a:pt x="66" y="305"/>
                            </a:lnTo>
                            <a:lnTo>
                              <a:pt x="71" y="302"/>
                            </a:lnTo>
                            <a:lnTo>
                              <a:pt x="75" y="299"/>
                            </a:lnTo>
                            <a:lnTo>
                              <a:pt x="79" y="296"/>
                            </a:lnTo>
                            <a:lnTo>
                              <a:pt x="83" y="292"/>
                            </a:lnTo>
                            <a:lnTo>
                              <a:pt x="88" y="289"/>
                            </a:lnTo>
                            <a:lnTo>
                              <a:pt x="92" y="286"/>
                            </a:lnTo>
                            <a:lnTo>
                              <a:pt x="96" y="283"/>
                            </a:lnTo>
                            <a:lnTo>
                              <a:pt x="101" y="280"/>
                            </a:lnTo>
                            <a:lnTo>
                              <a:pt x="103" y="277"/>
                            </a:lnTo>
                            <a:lnTo>
                              <a:pt x="109" y="274"/>
                            </a:lnTo>
                            <a:lnTo>
                              <a:pt x="114" y="272"/>
                            </a:lnTo>
                            <a:lnTo>
                              <a:pt x="118" y="268"/>
                            </a:lnTo>
                            <a:lnTo>
                              <a:pt x="124" y="266"/>
                            </a:lnTo>
                            <a:lnTo>
                              <a:pt x="128" y="263"/>
                            </a:lnTo>
                            <a:lnTo>
                              <a:pt x="133" y="261"/>
                            </a:lnTo>
                            <a:lnTo>
                              <a:pt x="139" y="259"/>
                            </a:lnTo>
                            <a:lnTo>
                              <a:pt x="143" y="256"/>
                            </a:lnTo>
                            <a:lnTo>
                              <a:pt x="148" y="254"/>
                            </a:lnTo>
                            <a:lnTo>
                              <a:pt x="152" y="251"/>
                            </a:lnTo>
                            <a:lnTo>
                              <a:pt x="158" y="248"/>
                            </a:lnTo>
                            <a:lnTo>
                              <a:pt x="162" y="246"/>
                            </a:lnTo>
                            <a:lnTo>
                              <a:pt x="166" y="243"/>
                            </a:lnTo>
                            <a:lnTo>
                              <a:pt x="170" y="240"/>
                            </a:lnTo>
                            <a:lnTo>
                              <a:pt x="173" y="238"/>
                            </a:lnTo>
                            <a:lnTo>
                              <a:pt x="176" y="235"/>
                            </a:lnTo>
                            <a:lnTo>
                              <a:pt x="180" y="231"/>
                            </a:lnTo>
                            <a:lnTo>
                              <a:pt x="182" y="229"/>
                            </a:lnTo>
                            <a:lnTo>
                              <a:pt x="185" y="226"/>
                            </a:lnTo>
                            <a:lnTo>
                              <a:pt x="189" y="223"/>
                            </a:lnTo>
                            <a:lnTo>
                              <a:pt x="193" y="221"/>
                            </a:lnTo>
                            <a:lnTo>
                              <a:pt x="197" y="218"/>
                            </a:lnTo>
                            <a:lnTo>
                              <a:pt x="199" y="216"/>
                            </a:lnTo>
                            <a:lnTo>
                              <a:pt x="201" y="214"/>
                            </a:lnTo>
                            <a:lnTo>
                              <a:pt x="206" y="211"/>
                            </a:lnTo>
                            <a:lnTo>
                              <a:pt x="210" y="208"/>
                            </a:lnTo>
                            <a:lnTo>
                              <a:pt x="212" y="205"/>
                            </a:lnTo>
                            <a:lnTo>
                              <a:pt x="212" y="207"/>
                            </a:lnTo>
                            <a:lnTo>
                              <a:pt x="211" y="210"/>
                            </a:lnTo>
                            <a:lnTo>
                              <a:pt x="210" y="214"/>
                            </a:lnTo>
                            <a:lnTo>
                              <a:pt x="207" y="218"/>
                            </a:lnTo>
                            <a:lnTo>
                              <a:pt x="204" y="222"/>
                            </a:lnTo>
                            <a:lnTo>
                              <a:pt x="203" y="226"/>
                            </a:lnTo>
                            <a:lnTo>
                              <a:pt x="200" y="229"/>
                            </a:lnTo>
                            <a:lnTo>
                              <a:pt x="197" y="232"/>
                            </a:lnTo>
                            <a:lnTo>
                              <a:pt x="195" y="235"/>
                            </a:lnTo>
                            <a:lnTo>
                              <a:pt x="192" y="239"/>
                            </a:lnTo>
                            <a:lnTo>
                              <a:pt x="188" y="243"/>
                            </a:lnTo>
                            <a:lnTo>
                              <a:pt x="185" y="247"/>
                            </a:lnTo>
                            <a:lnTo>
                              <a:pt x="181" y="250"/>
                            </a:lnTo>
                            <a:lnTo>
                              <a:pt x="178" y="252"/>
                            </a:lnTo>
                            <a:lnTo>
                              <a:pt x="174" y="255"/>
                            </a:lnTo>
                            <a:lnTo>
                              <a:pt x="171" y="259"/>
                            </a:lnTo>
                            <a:lnTo>
                              <a:pt x="167" y="262"/>
                            </a:lnTo>
                            <a:lnTo>
                              <a:pt x="163" y="265"/>
                            </a:lnTo>
                            <a:lnTo>
                              <a:pt x="161" y="268"/>
                            </a:lnTo>
                            <a:lnTo>
                              <a:pt x="158" y="272"/>
                            </a:lnTo>
                            <a:lnTo>
                              <a:pt x="155" y="276"/>
                            </a:lnTo>
                            <a:lnTo>
                              <a:pt x="154" y="279"/>
                            </a:lnTo>
                            <a:lnTo>
                              <a:pt x="152" y="283"/>
                            </a:lnTo>
                            <a:lnTo>
                              <a:pt x="151" y="286"/>
                            </a:lnTo>
                            <a:lnTo>
                              <a:pt x="150" y="289"/>
                            </a:lnTo>
                            <a:lnTo>
                              <a:pt x="148" y="292"/>
                            </a:lnTo>
                            <a:lnTo>
                              <a:pt x="147" y="296"/>
                            </a:lnTo>
                            <a:lnTo>
                              <a:pt x="147" y="299"/>
                            </a:lnTo>
                            <a:lnTo>
                              <a:pt x="146" y="304"/>
                            </a:lnTo>
                            <a:lnTo>
                              <a:pt x="144" y="307"/>
                            </a:lnTo>
                            <a:lnTo>
                              <a:pt x="143" y="310"/>
                            </a:lnTo>
                            <a:lnTo>
                              <a:pt x="141" y="313"/>
                            </a:lnTo>
                            <a:lnTo>
                              <a:pt x="139" y="316"/>
                            </a:lnTo>
                            <a:lnTo>
                              <a:pt x="136" y="319"/>
                            </a:lnTo>
                            <a:lnTo>
                              <a:pt x="133" y="322"/>
                            </a:lnTo>
                            <a:lnTo>
                              <a:pt x="132" y="325"/>
                            </a:lnTo>
                            <a:lnTo>
                              <a:pt x="129" y="328"/>
                            </a:lnTo>
                            <a:lnTo>
                              <a:pt x="128" y="330"/>
                            </a:lnTo>
                            <a:lnTo>
                              <a:pt x="125" y="333"/>
                            </a:lnTo>
                            <a:lnTo>
                              <a:pt x="122" y="335"/>
                            </a:lnTo>
                            <a:lnTo>
                              <a:pt x="121" y="338"/>
                            </a:lnTo>
                            <a:lnTo>
                              <a:pt x="124" y="334"/>
                            </a:lnTo>
                            <a:lnTo>
                              <a:pt x="126" y="330"/>
                            </a:lnTo>
                            <a:lnTo>
                              <a:pt x="131" y="327"/>
                            </a:lnTo>
                            <a:lnTo>
                              <a:pt x="133" y="324"/>
                            </a:lnTo>
                            <a:lnTo>
                              <a:pt x="137" y="320"/>
                            </a:lnTo>
                            <a:lnTo>
                              <a:pt x="139" y="317"/>
                            </a:lnTo>
                            <a:lnTo>
                              <a:pt x="143" y="313"/>
                            </a:lnTo>
                            <a:lnTo>
                              <a:pt x="146" y="309"/>
                            </a:lnTo>
                            <a:lnTo>
                              <a:pt x="148" y="305"/>
                            </a:lnTo>
                            <a:lnTo>
                              <a:pt x="151" y="300"/>
                            </a:lnTo>
                            <a:lnTo>
                              <a:pt x="154" y="296"/>
                            </a:lnTo>
                            <a:lnTo>
                              <a:pt x="156" y="292"/>
                            </a:lnTo>
                            <a:lnTo>
                              <a:pt x="158" y="288"/>
                            </a:lnTo>
                            <a:lnTo>
                              <a:pt x="159" y="284"/>
                            </a:lnTo>
                            <a:lnTo>
                              <a:pt x="161" y="280"/>
                            </a:lnTo>
                            <a:lnTo>
                              <a:pt x="162" y="277"/>
                            </a:lnTo>
                            <a:lnTo>
                              <a:pt x="163" y="273"/>
                            </a:lnTo>
                            <a:lnTo>
                              <a:pt x="165" y="268"/>
                            </a:lnTo>
                            <a:lnTo>
                              <a:pt x="166" y="265"/>
                            </a:lnTo>
                            <a:lnTo>
                              <a:pt x="169" y="262"/>
                            </a:lnTo>
                            <a:lnTo>
                              <a:pt x="171" y="258"/>
                            </a:lnTo>
                            <a:lnTo>
                              <a:pt x="173" y="255"/>
                            </a:lnTo>
                            <a:lnTo>
                              <a:pt x="176" y="251"/>
                            </a:lnTo>
                            <a:lnTo>
                              <a:pt x="178" y="248"/>
                            </a:lnTo>
                            <a:lnTo>
                              <a:pt x="181" y="245"/>
                            </a:lnTo>
                            <a:lnTo>
                              <a:pt x="184" y="241"/>
                            </a:lnTo>
                            <a:lnTo>
                              <a:pt x="188" y="238"/>
                            </a:lnTo>
                            <a:lnTo>
                              <a:pt x="191" y="235"/>
                            </a:lnTo>
                            <a:lnTo>
                              <a:pt x="193" y="231"/>
                            </a:lnTo>
                            <a:lnTo>
                              <a:pt x="197" y="228"/>
                            </a:lnTo>
                            <a:lnTo>
                              <a:pt x="200" y="226"/>
                            </a:lnTo>
                            <a:lnTo>
                              <a:pt x="204" y="222"/>
                            </a:lnTo>
                            <a:lnTo>
                              <a:pt x="207" y="219"/>
                            </a:lnTo>
                            <a:lnTo>
                              <a:pt x="210" y="217"/>
                            </a:lnTo>
                            <a:lnTo>
                              <a:pt x="214" y="214"/>
                            </a:lnTo>
                            <a:lnTo>
                              <a:pt x="217" y="210"/>
                            </a:lnTo>
                            <a:lnTo>
                              <a:pt x="219" y="207"/>
                            </a:lnTo>
                            <a:lnTo>
                              <a:pt x="222" y="204"/>
                            </a:lnTo>
                            <a:lnTo>
                              <a:pt x="223" y="201"/>
                            </a:lnTo>
                            <a:lnTo>
                              <a:pt x="225" y="198"/>
                            </a:lnTo>
                            <a:lnTo>
                              <a:pt x="227" y="194"/>
                            </a:lnTo>
                            <a:lnTo>
                              <a:pt x="227" y="191"/>
                            </a:lnTo>
                            <a:lnTo>
                              <a:pt x="229" y="189"/>
                            </a:lnTo>
                            <a:lnTo>
                              <a:pt x="229" y="193"/>
                            </a:lnTo>
                            <a:lnTo>
                              <a:pt x="229" y="197"/>
                            </a:lnTo>
                            <a:lnTo>
                              <a:pt x="227" y="201"/>
                            </a:lnTo>
                            <a:lnTo>
                              <a:pt x="226" y="205"/>
                            </a:lnTo>
                            <a:lnTo>
                              <a:pt x="226" y="210"/>
                            </a:lnTo>
                            <a:lnTo>
                              <a:pt x="225" y="214"/>
                            </a:lnTo>
                            <a:lnTo>
                              <a:pt x="225" y="218"/>
                            </a:lnTo>
                            <a:lnTo>
                              <a:pt x="223" y="222"/>
                            </a:lnTo>
                            <a:lnTo>
                              <a:pt x="223" y="226"/>
                            </a:lnTo>
                            <a:lnTo>
                              <a:pt x="223" y="231"/>
                            </a:lnTo>
                            <a:lnTo>
                              <a:pt x="222" y="235"/>
                            </a:lnTo>
                            <a:lnTo>
                              <a:pt x="222" y="238"/>
                            </a:lnTo>
                            <a:lnTo>
                              <a:pt x="221" y="243"/>
                            </a:lnTo>
                            <a:lnTo>
                              <a:pt x="219" y="247"/>
                            </a:lnTo>
                            <a:lnTo>
                              <a:pt x="218" y="251"/>
                            </a:lnTo>
                            <a:lnTo>
                              <a:pt x="217" y="254"/>
                            </a:lnTo>
                            <a:lnTo>
                              <a:pt x="215" y="258"/>
                            </a:lnTo>
                            <a:lnTo>
                              <a:pt x="212" y="261"/>
                            </a:lnTo>
                            <a:lnTo>
                              <a:pt x="210" y="266"/>
                            </a:lnTo>
                            <a:lnTo>
                              <a:pt x="208" y="270"/>
                            </a:lnTo>
                            <a:lnTo>
                              <a:pt x="207" y="273"/>
                            </a:lnTo>
                            <a:lnTo>
                              <a:pt x="206" y="277"/>
                            </a:lnTo>
                            <a:lnTo>
                              <a:pt x="204" y="281"/>
                            </a:lnTo>
                            <a:lnTo>
                              <a:pt x="203" y="285"/>
                            </a:lnTo>
                            <a:lnTo>
                              <a:pt x="201" y="288"/>
                            </a:lnTo>
                            <a:lnTo>
                              <a:pt x="200" y="292"/>
                            </a:lnTo>
                            <a:lnTo>
                              <a:pt x="197" y="296"/>
                            </a:lnTo>
                            <a:lnTo>
                              <a:pt x="196" y="299"/>
                            </a:lnTo>
                            <a:lnTo>
                              <a:pt x="195" y="302"/>
                            </a:lnTo>
                            <a:lnTo>
                              <a:pt x="193" y="305"/>
                            </a:lnTo>
                            <a:lnTo>
                              <a:pt x="192" y="308"/>
                            </a:lnTo>
                            <a:lnTo>
                              <a:pt x="191" y="311"/>
                            </a:lnTo>
                            <a:lnTo>
                              <a:pt x="191" y="313"/>
                            </a:lnTo>
                            <a:lnTo>
                              <a:pt x="191" y="316"/>
                            </a:lnTo>
                            <a:lnTo>
                              <a:pt x="192" y="314"/>
                            </a:lnTo>
                            <a:lnTo>
                              <a:pt x="193" y="311"/>
                            </a:lnTo>
                            <a:lnTo>
                              <a:pt x="196" y="308"/>
                            </a:lnTo>
                            <a:lnTo>
                              <a:pt x="199" y="304"/>
                            </a:lnTo>
                            <a:lnTo>
                              <a:pt x="201" y="300"/>
                            </a:lnTo>
                            <a:lnTo>
                              <a:pt x="203" y="296"/>
                            </a:lnTo>
                            <a:lnTo>
                              <a:pt x="206" y="292"/>
                            </a:lnTo>
                            <a:lnTo>
                              <a:pt x="208" y="287"/>
                            </a:lnTo>
                            <a:lnTo>
                              <a:pt x="211" y="280"/>
                            </a:lnTo>
                            <a:lnTo>
                              <a:pt x="214" y="276"/>
                            </a:lnTo>
                            <a:lnTo>
                              <a:pt x="217" y="272"/>
                            </a:lnTo>
                            <a:lnTo>
                              <a:pt x="218" y="267"/>
                            </a:lnTo>
                            <a:lnTo>
                              <a:pt x="219" y="263"/>
                            </a:lnTo>
                            <a:lnTo>
                              <a:pt x="222" y="259"/>
                            </a:lnTo>
                            <a:lnTo>
                              <a:pt x="223" y="256"/>
                            </a:lnTo>
                            <a:lnTo>
                              <a:pt x="225" y="252"/>
                            </a:lnTo>
                            <a:lnTo>
                              <a:pt x="227" y="247"/>
                            </a:lnTo>
                            <a:lnTo>
                              <a:pt x="229" y="243"/>
                            </a:lnTo>
                            <a:lnTo>
                              <a:pt x="230" y="239"/>
                            </a:lnTo>
                            <a:lnTo>
                              <a:pt x="232" y="236"/>
                            </a:lnTo>
                            <a:lnTo>
                              <a:pt x="233" y="232"/>
                            </a:lnTo>
                            <a:lnTo>
                              <a:pt x="233" y="229"/>
                            </a:lnTo>
                            <a:lnTo>
                              <a:pt x="234" y="225"/>
                            </a:lnTo>
                            <a:lnTo>
                              <a:pt x="236" y="222"/>
                            </a:lnTo>
                            <a:lnTo>
                              <a:pt x="236" y="218"/>
                            </a:lnTo>
                            <a:lnTo>
                              <a:pt x="236" y="214"/>
                            </a:lnTo>
                            <a:lnTo>
                              <a:pt x="236" y="211"/>
                            </a:lnTo>
                            <a:lnTo>
                              <a:pt x="237" y="208"/>
                            </a:lnTo>
                            <a:lnTo>
                              <a:pt x="237" y="204"/>
                            </a:lnTo>
                            <a:lnTo>
                              <a:pt x="237" y="201"/>
                            </a:lnTo>
                            <a:lnTo>
                              <a:pt x="237" y="198"/>
                            </a:lnTo>
                            <a:lnTo>
                              <a:pt x="237" y="195"/>
                            </a:lnTo>
                            <a:lnTo>
                              <a:pt x="237" y="193"/>
                            </a:lnTo>
                            <a:lnTo>
                              <a:pt x="234" y="191"/>
                            </a:lnTo>
                            <a:lnTo>
                              <a:pt x="233" y="195"/>
                            </a:lnTo>
                            <a:lnTo>
                              <a:pt x="232" y="199"/>
                            </a:lnTo>
                            <a:lnTo>
                              <a:pt x="232" y="204"/>
                            </a:lnTo>
                            <a:lnTo>
                              <a:pt x="232" y="208"/>
                            </a:lnTo>
                            <a:lnTo>
                              <a:pt x="232" y="213"/>
                            </a:lnTo>
                            <a:lnTo>
                              <a:pt x="233" y="216"/>
                            </a:lnTo>
                            <a:lnTo>
                              <a:pt x="233" y="220"/>
                            </a:lnTo>
                            <a:lnTo>
                              <a:pt x="234" y="224"/>
                            </a:lnTo>
                            <a:lnTo>
                              <a:pt x="234" y="228"/>
                            </a:lnTo>
                            <a:lnTo>
                              <a:pt x="236" y="232"/>
                            </a:lnTo>
                            <a:lnTo>
                              <a:pt x="238" y="237"/>
                            </a:lnTo>
                            <a:lnTo>
                              <a:pt x="243" y="241"/>
                            </a:lnTo>
                            <a:lnTo>
                              <a:pt x="247" y="245"/>
                            </a:lnTo>
                            <a:lnTo>
                              <a:pt x="251" y="248"/>
                            </a:lnTo>
                            <a:lnTo>
                              <a:pt x="256" y="251"/>
                            </a:lnTo>
                            <a:lnTo>
                              <a:pt x="260" y="255"/>
                            </a:lnTo>
                            <a:lnTo>
                              <a:pt x="264" y="258"/>
                            </a:lnTo>
                            <a:lnTo>
                              <a:pt x="267" y="262"/>
                            </a:lnTo>
                            <a:lnTo>
                              <a:pt x="271" y="266"/>
                            </a:lnTo>
                            <a:lnTo>
                              <a:pt x="273" y="270"/>
                            </a:lnTo>
                            <a:lnTo>
                              <a:pt x="275" y="274"/>
                            </a:lnTo>
                            <a:lnTo>
                              <a:pt x="277" y="278"/>
                            </a:lnTo>
                            <a:lnTo>
                              <a:pt x="278" y="282"/>
                            </a:lnTo>
                            <a:lnTo>
                              <a:pt x="279" y="285"/>
                            </a:lnTo>
                            <a:lnTo>
                              <a:pt x="281" y="288"/>
                            </a:lnTo>
                            <a:lnTo>
                              <a:pt x="282" y="291"/>
                            </a:lnTo>
                            <a:lnTo>
                              <a:pt x="282" y="293"/>
                            </a:lnTo>
                            <a:lnTo>
                              <a:pt x="282" y="288"/>
                            </a:lnTo>
                            <a:lnTo>
                              <a:pt x="282" y="285"/>
                            </a:lnTo>
                            <a:lnTo>
                              <a:pt x="282" y="280"/>
                            </a:lnTo>
                            <a:lnTo>
                              <a:pt x="282" y="276"/>
                            </a:lnTo>
                            <a:lnTo>
                              <a:pt x="281" y="272"/>
                            </a:lnTo>
                            <a:lnTo>
                              <a:pt x="281" y="267"/>
                            </a:lnTo>
                            <a:lnTo>
                              <a:pt x="281" y="263"/>
                            </a:lnTo>
                            <a:lnTo>
                              <a:pt x="281" y="259"/>
                            </a:lnTo>
                            <a:lnTo>
                              <a:pt x="281" y="255"/>
                            </a:lnTo>
                            <a:lnTo>
                              <a:pt x="281" y="251"/>
                            </a:lnTo>
                            <a:lnTo>
                              <a:pt x="279" y="247"/>
                            </a:lnTo>
                            <a:lnTo>
                              <a:pt x="279" y="243"/>
                            </a:lnTo>
                            <a:lnTo>
                              <a:pt x="278" y="240"/>
                            </a:lnTo>
                            <a:lnTo>
                              <a:pt x="277" y="238"/>
                            </a:lnTo>
                            <a:lnTo>
                              <a:pt x="275" y="233"/>
                            </a:lnTo>
                            <a:lnTo>
                              <a:pt x="273" y="230"/>
                            </a:lnTo>
                            <a:lnTo>
                              <a:pt x="271" y="226"/>
                            </a:lnTo>
                            <a:lnTo>
                              <a:pt x="268" y="222"/>
                            </a:lnTo>
                            <a:lnTo>
                              <a:pt x="264" y="218"/>
                            </a:lnTo>
                            <a:lnTo>
                              <a:pt x="263" y="215"/>
                            </a:lnTo>
                            <a:lnTo>
                              <a:pt x="260" y="211"/>
                            </a:lnTo>
                            <a:lnTo>
                              <a:pt x="256" y="207"/>
                            </a:lnTo>
                            <a:lnTo>
                              <a:pt x="253" y="203"/>
                            </a:lnTo>
                            <a:lnTo>
                              <a:pt x="251" y="199"/>
                            </a:lnTo>
                            <a:lnTo>
                              <a:pt x="248" y="196"/>
                            </a:lnTo>
                            <a:lnTo>
                              <a:pt x="245" y="193"/>
                            </a:lnTo>
                            <a:lnTo>
                              <a:pt x="244" y="190"/>
                            </a:lnTo>
                            <a:lnTo>
                              <a:pt x="241" y="187"/>
                            </a:lnTo>
                            <a:lnTo>
                              <a:pt x="241" y="189"/>
                            </a:lnTo>
                            <a:lnTo>
                              <a:pt x="243" y="193"/>
                            </a:lnTo>
                            <a:lnTo>
                              <a:pt x="247" y="197"/>
                            </a:lnTo>
                            <a:lnTo>
                              <a:pt x="251" y="201"/>
                            </a:lnTo>
                            <a:lnTo>
                              <a:pt x="255" y="205"/>
                            </a:lnTo>
                            <a:lnTo>
                              <a:pt x="259" y="209"/>
                            </a:lnTo>
                            <a:lnTo>
                              <a:pt x="262" y="213"/>
                            </a:lnTo>
                            <a:lnTo>
                              <a:pt x="266" y="217"/>
                            </a:lnTo>
                            <a:lnTo>
                              <a:pt x="270" y="221"/>
                            </a:lnTo>
                            <a:lnTo>
                              <a:pt x="274" y="225"/>
                            </a:lnTo>
                            <a:lnTo>
                              <a:pt x="278" y="229"/>
                            </a:lnTo>
                            <a:lnTo>
                              <a:pt x="281" y="231"/>
                            </a:lnTo>
                            <a:lnTo>
                              <a:pt x="285" y="235"/>
                            </a:lnTo>
                            <a:lnTo>
                              <a:pt x="289" y="238"/>
                            </a:lnTo>
                            <a:lnTo>
                              <a:pt x="292" y="243"/>
                            </a:lnTo>
                            <a:lnTo>
                              <a:pt x="296" y="247"/>
                            </a:lnTo>
                            <a:lnTo>
                              <a:pt x="299" y="251"/>
                            </a:lnTo>
                            <a:lnTo>
                              <a:pt x="301" y="255"/>
                            </a:lnTo>
                            <a:lnTo>
                              <a:pt x="304" y="259"/>
                            </a:lnTo>
                            <a:lnTo>
                              <a:pt x="307" y="262"/>
                            </a:lnTo>
                            <a:lnTo>
                              <a:pt x="308" y="266"/>
                            </a:lnTo>
                            <a:lnTo>
                              <a:pt x="311" y="270"/>
                            </a:lnTo>
                            <a:lnTo>
                              <a:pt x="314" y="273"/>
                            </a:lnTo>
                            <a:lnTo>
                              <a:pt x="314" y="271"/>
                            </a:lnTo>
                            <a:lnTo>
                              <a:pt x="311" y="267"/>
                            </a:lnTo>
                            <a:lnTo>
                              <a:pt x="308" y="263"/>
                            </a:lnTo>
                            <a:lnTo>
                              <a:pt x="307" y="260"/>
                            </a:lnTo>
                            <a:lnTo>
                              <a:pt x="304" y="256"/>
                            </a:lnTo>
                            <a:lnTo>
                              <a:pt x="300" y="252"/>
                            </a:lnTo>
                            <a:lnTo>
                              <a:pt x="297" y="248"/>
                            </a:lnTo>
                            <a:lnTo>
                              <a:pt x="294" y="244"/>
                            </a:lnTo>
                            <a:lnTo>
                              <a:pt x="292" y="240"/>
                            </a:lnTo>
                            <a:lnTo>
                              <a:pt x="289" y="237"/>
                            </a:lnTo>
                            <a:lnTo>
                              <a:pt x="285" y="233"/>
                            </a:lnTo>
                            <a:lnTo>
                              <a:pt x="281" y="229"/>
                            </a:lnTo>
                            <a:lnTo>
                              <a:pt x="277" y="225"/>
                            </a:lnTo>
                            <a:lnTo>
                              <a:pt x="274" y="221"/>
                            </a:lnTo>
                            <a:lnTo>
                              <a:pt x="270" y="218"/>
                            </a:lnTo>
                            <a:lnTo>
                              <a:pt x="267" y="214"/>
                            </a:lnTo>
                            <a:lnTo>
                              <a:pt x="263" y="211"/>
                            </a:lnTo>
                            <a:lnTo>
                              <a:pt x="260" y="208"/>
                            </a:lnTo>
                            <a:lnTo>
                              <a:pt x="259" y="205"/>
                            </a:lnTo>
                            <a:lnTo>
                              <a:pt x="256" y="201"/>
                            </a:lnTo>
                            <a:lnTo>
                              <a:pt x="255" y="198"/>
                            </a:lnTo>
                            <a:lnTo>
                              <a:pt x="253" y="195"/>
                            </a:lnTo>
                            <a:lnTo>
                              <a:pt x="253" y="191"/>
                            </a:lnTo>
                            <a:lnTo>
                              <a:pt x="253" y="189"/>
                            </a:lnTo>
                            <a:lnTo>
                              <a:pt x="253" y="186"/>
                            </a:lnTo>
                            <a:lnTo>
                              <a:pt x="259" y="184"/>
                            </a:lnTo>
                            <a:lnTo>
                              <a:pt x="264" y="184"/>
                            </a:lnTo>
                            <a:lnTo>
                              <a:pt x="270" y="184"/>
                            </a:lnTo>
                            <a:lnTo>
                              <a:pt x="275" y="185"/>
                            </a:lnTo>
                            <a:lnTo>
                              <a:pt x="282" y="185"/>
                            </a:lnTo>
                            <a:lnTo>
                              <a:pt x="286" y="186"/>
                            </a:lnTo>
                            <a:lnTo>
                              <a:pt x="292" y="188"/>
                            </a:lnTo>
                            <a:lnTo>
                              <a:pt x="299" y="190"/>
                            </a:lnTo>
                            <a:lnTo>
                              <a:pt x="304" y="193"/>
                            </a:lnTo>
                            <a:lnTo>
                              <a:pt x="309" y="195"/>
                            </a:lnTo>
                            <a:lnTo>
                              <a:pt x="315" y="198"/>
                            </a:lnTo>
                            <a:lnTo>
                              <a:pt x="320" y="200"/>
                            </a:lnTo>
                            <a:lnTo>
                              <a:pt x="326" y="202"/>
                            </a:lnTo>
                            <a:lnTo>
                              <a:pt x="331" y="205"/>
                            </a:lnTo>
                            <a:lnTo>
                              <a:pt x="335" y="209"/>
                            </a:lnTo>
                            <a:lnTo>
                              <a:pt x="339" y="212"/>
                            </a:lnTo>
                            <a:lnTo>
                              <a:pt x="344" y="215"/>
                            </a:lnTo>
                            <a:lnTo>
                              <a:pt x="348" y="219"/>
                            </a:lnTo>
                            <a:lnTo>
                              <a:pt x="352" y="222"/>
                            </a:lnTo>
                            <a:lnTo>
                              <a:pt x="356" y="226"/>
                            </a:lnTo>
                            <a:lnTo>
                              <a:pt x="360" y="230"/>
                            </a:lnTo>
                            <a:lnTo>
                              <a:pt x="364" y="233"/>
                            </a:lnTo>
                            <a:lnTo>
                              <a:pt x="368" y="236"/>
                            </a:lnTo>
                            <a:lnTo>
                              <a:pt x="372" y="240"/>
                            </a:lnTo>
                            <a:lnTo>
                              <a:pt x="378" y="245"/>
                            </a:lnTo>
                            <a:lnTo>
                              <a:pt x="383" y="248"/>
                            </a:lnTo>
                            <a:lnTo>
                              <a:pt x="387" y="251"/>
                            </a:lnTo>
                            <a:lnTo>
                              <a:pt x="393" y="255"/>
                            </a:lnTo>
                            <a:lnTo>
                              <a:pt x="395" y="258"/>
                            </a:lnTo>
                            <a:lnTo>
                              <a:pt x="401" y="261"/>
                            </a:lnTo>
                            <a:lnTo>
                              <a:pt x="405" y="263"/>
                            </a:lnTo>
                            <a:lnTo>
                              <a:pt x="410" y="267"/>
                            </a:lnTo>
                            <a:lnTo>
                              <a:pt x="416" y="269"/>
                            </a:lnTo>
                            <a:lnTo>
                              <a:pt x="419" y="271"/>
                            </a:lnTo>
                            <a:lnTo>
                              <a:pt x="423" y="273"/>
                            </a:lnTo>
                            <a:lnTo>
                              <a:pt x="417" y="275"/>
                            </a:lnTo>
                            <a:lnTo>
                              <a:pt x="412" y="273"/>
                            </a:lnTo>
                            <a:lnTo>
                              <a:pt x="405" y="272"/>
                            </a:lnTo>
                            <a:lnTo>
                              <a:pt x="401" y="269"/>
                            </a:lnTo>
                            <a:lnTo>
                              <a:pt x="395" y="267"/>
                            </a:lnTo>
                            <a:lnTo>
                              <a:pt x="390" y="264"/>
                            </a:lnTo>
                            <a:lnTo>
                              <a:pt x="384" y="261"/>
                            </a:lnTo>
                            <a:lnTo>
                              <a:pt x="379" y="258"/>
                            </a:lnTo>
                            <a:lnTo>
                              <a:pt x="374" y="255"/>
                            </a:lnTo>
                            <a:lnTo>
                              <a:pt x="368" y="251"/>
                            </a:lnTo>
                            <a:lnTo>
                              <a:pt x="363" y="248"/>
                            </a:lnTo>
                            <a:lnTo>
                              <a:pt x="359" y="245"/>
                            </a:lnTo>
                            <a:lnTo>
                              <a:pt x="353" y="242"/>
                            </a:lnTo>
                            <a:lnTo>
                              <a:pt x="348" y="238"/>
                            </a:lnTo>
                            <a:lnTo>
                              <a:pt x="342" y="235"/>
                            </a:lnTo>
                            <a:lnTo>
                              <a:pt x="337" y="233"/>
                            </a:lnTo>
                            <a:lnTo>
                              <a:pt x="333" y="230"/>
                            </a:lnTo>
                            <a:lnTo>
                              <a:pt x="326" y="227"/>
                            </a:lnTo>
                            <a:lnTo>
                              <a:pt x="320" y="224"/>
                            </a:lnTo>
                            <a:lnTo>
                              <a:pt x="315" y="222"/>
                            </a:lnTo>
                            <a:lnTo>
                              <a:pt x="311" y="218"/>
                            </a:lnTo>
                            <a:lnTo>
                              <a:pt x="304" y="216"/>
                            </a:lnTo>
                            <a:lnTo>
                              <a:pt x="300" y="214"/>
                            </a:lnTo>
                            <a:lnTo>
                              <a:pt x="297" y="211"/>
                            </a:lnTo>
                            <a:lnTo>
                              <a:pt x="292" y="209"/>
                            </a:lnTo>
                            <a:lnTo>
                              <a:pt x="288" y="206"/>
                            </a:lnTo>
                            <a:lnTo>
                              <a:pt x="282" y="204"/>
                            </a:lnTo>
                            <a:lnTo>
                              <a:pt x="278" y="201"/>
                            </a:lnTo>
                            <a:lnTo>
                              <a:pt x="274" y="199"/>
                            </a:lnTo>
                            <a:lnTo>
                              <a:pt x="270" y="198"/>
                            </a:lnTo>
                            <a:lnTo>
                              <a:pt x="266" y="195"/>
                            </a:lnTo>
                            <a:lnTo>
                              <a:pt x="262" y="193"/>
                            </a:lnTo>
                            <a:lnTo>
                              <a:pt x="259" y="191"/>
                            </a:lnTo>
                            <a:lnTo>
                              <a:pt x="266" y="193"/>
                            </a:lnTo>
                            <a:lnTo>
                              <a:pt x="273" y="195"/>
                            </a:lnTo>
                            <a:lnTo>
                              <a:pt x="279" y="196"/>
                            </a:lnTo>
                            <a:lnTo>
                              <a:pt x="286" y="198"/>
                            </a:lnTo>
                            <a:lnTo>
                              <a:pt x="293" y="199"/>
                            </a:lnTo>
                            <a:lnTo>
                              <a:pt x="300" y="200"/>
                            </a:lnTo>
                            <a:lnTo>
                              <a:pt x="309" y="201"/>
                            </a:lnTo>
                            <a:lnTo>
                              <a:pt x="316" y="203"/>
                            </a:lnTo>
                            <a:lnTo>
                              <a:pt x="324" y="204"/>
                            </a:lnTo>
                            <a:lnTo>
                              <a:pt x="334" y="206"/>
                            </a:lnTo>
                            <a:lnTo>
                              <a:pt x="341" y="207"/>
                            </a:lnTo>
                            <a:lnTo>
                              <a:pt x="348" y="209"/>
                            </a:lnTo>
                            <a:lnTo>
                              <a:pt x="371" y="217"/>
                            </a:lnTo>
                            <a:lnTo>
                              <a:pt x="376" y="220"/>
                            </a:lnTo>
                            <a:lnTo>
                              <a:pt x="382" y="223"/>
                            </a:lnTo>
                            <a:lnTo>
                              <a:pt x="387" y="226"/>
                            </a:lnTo>
                            <a:lnTo>
                              <a:pt x="393" y="230"/>
                            </a:lnTo>
                            <a:lnTo>
                              <a:pt x="397" y="233"/>
                            </a:lnTo>
                            <a:lnTo>
                              <a:pt x="402" y="237"/>
                            </a:lnTo>
                            <a:lnTo>
                              <a:pt x="406" y="240"/>
                            </a:lnTo>
                            <a:lnTo>
                              <a:pt x="412" y="244"/>
                            </a:lnTo>
                            <a:lnTo>
                              <a:pt x="416" y="247"/>
                            </a:lnTo>
                            <a:lnTo>
                              <a:pt x="421" y="250"/>
                            </a:lnTo>
                            <a:lnTo>
                              <a:pt x="425" y="254"/>
                            </a:lnTo>
                            <a:lnTo>
                              <a:pt x="429" y="257"/>
                            </a:lnTo>
                            <a:lnTo>
                              <a:pt x="435" y="260"/>
                            </a:lnTo>
                            <a:lnTo>
                              <a:pt x="439" y="263"/>
                            </a:lnTo>
                            <a:lnTo>
                              <a:pt x="443" y="267"/>
                            </a:lnTo>
                            <a:lnTo>
                              <a:pt x="449" y="272"/>
                            </a:lnTo>
                            <a:lnTo>
                              <a:pt x="453" y="275"/>
                            </a:lnTo>
                            <a:lnTo>
                              <a:pt x="454" y="277"/>
                            </a:lnTo>
                            <a:lnTo>
                              <a:pt x="457" y="279"/>
                            </a:lnTo>
                            <a:lnTo>
                              <a:pt x="453" y="279"/>
                            </a:lnTo>
                            <a:lnTo>
                              <a:pt x="447" y="277"/>
                            </a:lnTo>
                            <a:lnTo>
                              <a:pt x="442" y="275"/>
                            </a:lnTo>
                            <a:lnTo>
                              <a:pt x="436" y="273"/>
                            </a:lnTo>
                            <a:lnTo>
                              <a:pt x="429" y="271"/>
                            </a:lnTo>
                            <a:lnTo>
                              <a:pt x="424" y="269"/>
                            </a:lnTo>
                            <a:lnTo>
                              <a:pt x="417" y="267"/>
                            </a:lnTo>
                            <a:lnTo>
                              <a:pt x="410" y="264"/>
                            </a:lnTo>
                            <a:lnTo>
                              <a:pt x="405" y="262"/>
                            </a:lnTo>
                            <a:lnTo>
                              <a:pt x="398" y="259"/>
                            </a:lnTo>
                            <a:lnTo>
                              <a:pt x="393" y="256"/>
                            </a:lnTo>
                            <a:lnTo>
                              <a:pt x="383" y="251"/>
                            </a:lnTo>
                            <a:lnTo>
                              <a:pt x="378" y="248"/>
                            </a:lnTo>
                            <a:lnTo>
                              <a:pt x="372" y="244"/>
                            </a:lnTo>
                            <a:lnTo>
                              <a:pt x="368" y="241"/>
                            </a:lnTo>
                            <a:lnTo>
                              <a:pt x="363" y="238"/>
                            </a:lnTo>
                            <a:lnTo>
                              <a:pt x="359" y="235"/>
                            </a:lnTo>
                            <a:lnTo>
                              <a:pt x="353" y="232"/>
                            </a:lnTo>
                            <a:lnTo>
                              <a:pt x="349" y="230"/>
                            </a:lnTo>
                            <a:lnTo>
                              <a:pt x="344" y="228"/>
                            </a:lnTo>
                            <a:lnTo>
                              <a:pt x="338" y="226"/>
                            </a:lnTo>
                            <a:lnTo>
                              <a:pt x="333" y="224"/>
                            </a:lnTo>
                            <a:lnTo>
                              <a:pt x="327" y="222"/>
                            </a:lnTo>
                            <a:lnTo>
                              <a:pt x="320" y="220"/>
                            </a:lnTo>
                            <a:lnTo>
                              <a:pt x="315" y="218"/>
                            </a:lnTo>
                            <a:lnTo>
                              <a:pt x="311" y="216"/>
                            </a:lnTo>
                            <a:lnTo>
                              <a:pt x="305" y="214"/>
                            </a:lnTo>
                            <a:lnTo>
                              <a:pt x="300" y="212"/>
                            </a:lnTo>
                            <a:lnTo>
                              <a:pt x="294" y="210"/>
                            </a:lnTo>
                            <a:lnTo>
                              <a:pt x="288" y="205"/>
                            </a:lnTo>
                            <a:lnTo>
                              <a:pt x="284" y="203"/>
                            </a:lnTo>
                            <a:lnTo>
                              <a:pt x="279" y="200"/>
                            </a:lnTo>
                            <a:lnTo>
                              <a:pt x="275" y="198"/>
                            </a:lnTo>
                            <a:lnTo>
                              <a:pt x="274" y="195"/>
                            </a:lnTo>
                            <a:lnTo>
                              <a:pt x="273" y="192"/>
                            </a:lnTo>
                            <a:lnTo>
                              <a:pt x="281" y="190"/>
                            </a:lnTo>
                            <a:lnTo>
                              <a:pt x="289" y="191"/>
                            </a:lnTo>
                            <a:lnTo>
                              <a:pt x="296" y="192"/>
                            </a:lnTo>
                            <a:lnTo>
                              <a:pt x="303" y="193"/>
                            </a:lnTo>
                            <a:lnTo>
                              <a:pt x="309" y="196"/>
                            </a:lnTo>
                            <a:lnTo>
                              <a:pt x="315" y="198"/>
                            </a:lnTo>
                            <a:lnTo>
                              <a:pt x="320" y="201"/>
                            </a:lnTo>
                            <a:lnTo>
                              <a:pt x="327" y="204"/>
                            </a:lnTo>
                            <a:lnTo>
                              <a:pt x="334" y="207"/>
                            </a:lnTo>
                            <a:lnTo>
                              <a:pt x="342" y="212"/>
                            </a:lnTo>
                            <a:lnTo>
                              <a:pt x="349" y="214"/>
                            </a:lnTo>
                            <a:lnTo>
                              <a:pt x="356" y="218"/>
                            </a:lnTo>
                            <a:lnTo>
                              <a:pt x="361" y="220"/>
                            </a:lnTo>
                            <a:lnTo>
                              <a:pt x="367" y="223"/>
                            </a:lnTo>
                            <a:lnTo>
                              <a:pt x="372" y="226"/>
                            </a:lnTo>
                            <a:lnTo>
                              <a:pt x="376" y="229"/>
                            </a:lnTo>
                            <a:lnTo>
                              <a:pt x="382" y="232"/>
                            </a:lnTo>
                            <a:lnTo>
                              <a:pt x="387" y="235"/>
                            </a:lnTo>
                            <a:lnTo>
                              <a:pt x="391" y="238"/>
                            </a:lnTo>
                            <a:lnTo>
                              <a:pt x="397" y="241"/>
                            </a:lnTo>
                            <a:lnTo>
                              <a:pt x="401" y="243"/>
                            </a:lnTo>
                            <a:lnTo>
                              <a:pt x="406" y="246"/>
                            </a:lnTo>
                            <a:lnTo>
                              <a:pt x="413" y="249"/>
                            </a:lnTo>
                            <a:lnTo>
                              <a:pt x="419" y="251"/>
                            </a:lnTo>
                            <a:lnTo>
                              <a:pt x="424" y="252"/>
                            </a:lnTo>
                            <a:lnTo>
                              <a:pt x="431" y="254"/>
                            </a:lnTo>
                            <a:lnTo>
                              <a:pt x="438" y="255"/>
                            </a:lnTo>
                            <a:lnTo>
                              <a:pt x="442" y="255"/>
                            </a:lnTo>
                            <a:lnTo>
                              <a:pt x="449" y="255"/>
                            </a:lnTo>
                            <a:lnTo>
                              <a:pt x="454" y="256"/>
                            </a:lnTo>
                            <a:lnTo>
                              <a:pt x="461" y="257"/>
                            </a:lnTo>
                            <a:lnTo>
                              <a:pt x="466" y="258"/>
                            </a:lnTo>
                            <a:lnTo>
                              <a:pt x="470" y="259"/>
                            </a:lnTo>
                            <a:lnTo>
                              <a:pt x="470" y="261"/>
                            </a:lnTo>
                            <a:lnTo>
                              <a:pt x="464" y="263"/>
                            </a:lnTo>
                            <a:lnTo>
                              <a:pt x="457" y="263"/>
                            </a:lnTo>
                            <a:lnTo>
                              <a:pt x="451" y="263"/>
                            </a:lnTo>
                            <a:lnTo>
                              <a:pt x="444" y="263"/>
                            </a:lnTo>
                            <a:lnTo>
                              <a:pt x="439" y="263"/>
                            </a:lnTo>
                            <a:lnTo>
                              <a:pt x="432" y="262"/>
                            </a:lnTo>
                            <a:lnTo>
                              <a:pt x="425" y="260"/>
                            </a:lnTo>
                            <a:lnTo>
                              <a:pt x="419" y="259"/>
                            </a:lnTo>
                            <a:lnTo>
                              <a:pt x="412" y="257"/>
                            </a:lnTo>
                            <a:lnTo>
                              <a:pt x="406" y="255"/>
                            </a:lnTo>
                            <a:lnTo>
                              <a:pt x="399" y="253"/>
                            </a:lnTo>
                            <a:lnTo>
                              <a:pt x="393" y="251"/>
                            </a:lnTo>
                            <a:lnTo>
                              <a:pt x="387" y="247"/>
                            </a:lnTo>
                            <a:lnTo>
                              <a:pt x="382" y="245"/>
                            </a:lnTo>
                            <a:lnTo>
                              <a:pt x="375" y="242"/>
                            </a:lnTo>
                            <a:lnTo>
                              <a:pt x="369" y="239"/>
                            </a:lnTo>
                            <a:lnTo>
                              <a:pt x="364" y="237"/>
                            </a:lnTo>
                            <a:lnTo>
                              <a:pt x="356" y="232"/>
                            </a:lnTo>
                            <a:lnTo>
                              <a:pt x="352" y="230"/>
                            </a:lnTo>
                            <a:lnTo>
                              <a:pt x="346" y="226"/>
                            </a:lnTo>
                            <a:lnTo>
                              <a:pt x="339" y="224"/>
                            </a:lnTo>
                            <a:lnTo>
                              <a:pt x="334" y="221"/>
                            </a:lnTo>
                            <a:lnTo>
                              <a:pt x="327" y="218"/>
                            </a:lnTo>
                            <a:lnTo>
                              <a:pt x="322" y="217"/>
                            </a:lnTo>
                            <a:lnTo>
                              <a:pt x="316" y="215"/>
                            </a:lnTo>
                            <a:lnTo>
                              <a:pt x="309" y="213"/>
                            </a:lnTo>
                            <a:lnTo>
                              <a:pt x="303" y="211"/>
                            </a:lnTo>
                            <a:lnTo>
                              <a:pt x="297" y="210"/>
                            </a:lnTo>
                            <a:lnTo>
                              <a:pt x="290" y="208"/>
                            </a:lnTo>
                            <a:lnTo>
                              <a:pt x="284" y="206"/>
                            </a:lnTo>
                            <a:lnTo>
                              <a:pt x="277" y="205"/>
                            </a:lnTo>
                            <a:lnTo>
                              <a:pt x="270" y="203"/>
                            </a:lnTo>
                            <a:lnTo>
                              <a:pt x="264" y="202"/>
                            </a:lnTo>
                            <a:lnTo>
                              <a:pt x="258" y="201"/>
                            </a:lnTo>
                            <a:lnTo>
                              <a:pt x="252" y="199"/>
                            </a:lnTo>
                            <a:lnTo>
                              <a:pt x="248" y="198"/>
                            </a:lnTo>
                            <a:lnTo>
                              <a:pt x="243" y="197"/>
                            </a:lnTo>
                            <a:lnTo>
                              <a:pt x="236" y="195"/>
                            </a:lnTo>
                            <a:lnTo>
                              <a:pt x="230" y="193"/>
                            </a:lnTo>
                            <a:lnTo>
                              <a:pt x="225" y="192"/>
                            </a:lnTo>
                            <a:lnTo>
                              <a:pt x="219" y="191"/>
                            </a:lnTo>
                            <a:lnTo>
                              <a:pt x="218" y="189"/>
                            </a:lnTo>
                            <a:lnTo>
                              <a:pt x="218" y="187"/>
                            </a:lnTo>
                            <a:lnTo>
                              <a:pt x="219" y="185"/>
                            </a:lnTo>
                            <a:lnTo>
                              <a:pt x="216" y="183"/>
                            </a:lnTo>
                          </a:path>
                        </a:pathLst>
                      </a:custGeom>
                      <a:solidFill>
                        <a:srgbClr val="008000"/>
                      </a:solidFill>
                      <a:ln w="12699" cap="rnd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graphicFrame>
                    <p:nvGraphicFramePr>
                      <p:cNvPr id="44068" name="Object 124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-240" y="1776"/>
                      <a:ext cx="1637" cy="1777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9280" name="Photo Editor Photo" r:id="rId13" imgW="7811590" imgH="7419048" progId="MSPhotoEd.3">
                              <p:embed/>
                            </p:oleObj>
                          </mc:Choice>
                          <mc:Fallback>
                            <p:oleObj name="Photo Editor Photo" r:id="rId13" imgW="7811590" imgH="7419048" progId="MSPhotoEd.3">
                              <p:embed/>
                              <p:pic>
                                <p:nvPicPr>
                                  <p:cNvPr id="0" name="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6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-240" y="1776"/>
                                    <a:ext cx="1637" cy="1777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12699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 type="none" w="sm" len="sm"/>
                                        <a:tailEnd type="none" w="sm" len="sm"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sp>
                  <p:nvSpPr>
                    <p:cNvPr id="44048" name="AutoShape 125"/>
                    <p:cNvSpPr>
                      <a:spLocks noChangeArrowheads="1"/>
                    </p:cNvSpPr>
                    <p:nvPr/>
                  </p:nvSpPr>
                  <p:spPr bwMode="auto">
                    <a:xfrm rot="-3013488">
                      <a:off x="4200" y="1704"/>
                      <a:ext cx="672" cy="240"/>
                    </a:xfrm>
                    <a:prstGeom prst="leftArrow">
                      <a:avLst>
                        <a:gd name="adj1" fmla="val 50000"/>
                        <a:gd name="adj2" fmla="val 70000"/>
                      </a:avLst>
                    </a:prstGeom>
                    <a:solidFill>
                      <a:srgbClr val="33CCCC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44039" name="Group 126"/>
              <p:cNvGrpSpPr>
                <a:grpSpLocks/>
              </p:cNvGrpSpPr>
              <p:nvPr/>
            </p:nvGrpSpPr>
            <p:grpSpPr bwMode="auto">
              <a:xfrm>
                <a:off x="3648" y="3120"/>
                <a:ext cx="1440" cy="960"/>
                <a:chOff x="3648" y="3120"/>
                <a:chExt cx="1440" cy="960"/>
              </a:xfrm>
            </p:grpSpPr>
            <p:sp>
              <p:nvSpPr>
                <p:cNvPr id="44040" name="AutoShape 127"/>
                <p:cNvSpPr>
                  <a:spLocks noChangeArrowheads="1"/>
                </p:cNvSpPr>
                <p:nvPr/>
              </p:nvSpPr>
              <p:spPr bwMode="auto">
                <a:xfrm rot="10705199">
                  <a:off x="3888" y="3360"/>
                  <a:ext cx="240" cy="672"/>
                </a:xfrm>
                <a:prstGeom prst="curvedRightArrow">
                  <a:avLst>
                    <a:gd name="adj1" fmla="val 56000"/>
                    <a:gd name="adj2" fmla="val 112000"/>
                    <a:gd name="adj3" fmla="val 33333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pt-BR" altLang="pt-BR" sz="1800">
                    <a:latin typeface="Arial" pitchFamily="34" charset="0"/>
                  </a:endParaRPr>
                </a:p>
              </p:txBody>
            </p:sp>
            <p:sp>
              <p:nvSpPr>
                <p:cNvPr id="44041" name="AutoShape 128"/>
                <p:cNvSpPr>
                  <a:spLocks noChangeArrowheads="1"/>
                </p:cNvSpPr>
                <p:nvPr/>
              </p:nvSpPr>
              <p:spPr bwMode="auto">
                <a:xfrm rot="-10489892">
                  <a:off x="4272" y="3360"/>
                  <a:ext cx="240" cy="720"/>
                </a:xfrm>
                <a:prstGeom prst="curvedLeftArrow">
                  <a:avLst>
                    <a:gd name="adj1" fmla="val 60000"/>
                    <a:gd name="adj2" fmla="val 120000"/>
                    <a:gd name="adj3" fmla="val 33333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pt-BR" altLang="pt-BR" sz="1800">
                    <a:latin typeface="Arial" pitchFamily="34" charset="0"/>
                  </a:endParaRPr>
                </a:p>
              </p:txBody>
            </p:sp>
            <p:sp>
              <p:nvSpPr>
                <p:cNvPr id="44042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3648" y="3120"/>
                  <a:ext cx="14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rgbClr val="FF0000"/>
                      </a:solidFill>
                    </a:rPr>
                    <a:t>NUTRIENTES</a:t>
                  </a:r>
                </a:p>
              </p:txBody>
            </p:sp>
          </p:grpSp>
        </p:grpSp>
        <p:sp>
          <p:nvSpPr>
            <p:cNvPr id="44036" name="AutoShape 130"/>
            <p:cNvSpPr>
              <a:spLocks noChangeArrowheads="1"/>
            </p:cNvSpPr>
            <p:nvPr/>
          </p:nvSpPr>
          <p:spPr bwMode="auto">
            <a:xfrm>
              <a:off x="3504" y="1872"/>
              <a:ext cx="240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pt-BR" altLang="pt-BR" sz="180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873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pt-BR" altLang="pt-BR" sz="1800">
              <a:latin typeface="Arial" pitchFamily="34" charset="0"/>
            </a:endParaRPr>
          </a:p>
        </p:txBody>
      </p:sp>
      <p:grpSp>
        <p:nvGrpSpPr>
          <p:cNvPr id="45059" name="Group 1"/>
          <p:cNvGrpSpPr>
            <a:grpSpLocks noChangeAspect="1"/>
          </p:cNvGrpSpPr>
          <p:nvPr/>
        </p:nvGrpSpPr>
        <p:grpSpPr bwMode="auto">
          <a:xfrm>
            <a:off x="1500188" y="2071688"/>
            <a:ext cx="6134100" cy="3143250"/>
            <a:chOff x="1701" y="4921"/>
            <a:chExt cx="8533" cy="4372"/>
          </a:xfrm>
        </p:grpSpPr>
        <p:sp>
          <p:nvSpPr>
            <p:cNvPr id="45061" name="AutoShape 36"/>
            <p:cNvSpPr>
              <a:spLocks noChangeAspect="1" noChangeArrowheads="1" noTextEdit="1"/>
            </p:cNvSpPr>
            <p:nvPr/>
          </p:nvSpPr>
          <p:spPr bwMode="auto">
            <a:xfrm>
              <a:off x="1701" y="4921"/>
              <a:ext cx="8533" cy="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45062" name="Group 2"/>
            <p:cNvGrpSpPr>
              <a:grpSpLocks/>
            </p:cNvGrpSpPr>
            <p:nvPr/>
          </p:nvGrpSpPr>
          <p:grpSpPr bwMode="auto">
            <a:xfrm>
              <a:off x="1773" y="4921"/>
              <a:ext cx="8100" cy="4138"/>
              <a:chOff x="1773" y="4921"/>
              <a:chExt cx="8100" cy="4138"/>
            </a:xfrm>
          </p:grpSpPr>
          <p:grpSp>
            <p:nvGrpSpPr>
              <p:cNvPr id="45063" name="Group 33"/>
              <p:cNvGrpSpPr>
                <a:grpSpLocks/>
              </p:cNvGrpSpPr>
              <p:nvPr/>
            </p:nvGrpSpPr>
            <p:grpSpPr bwMode="auto">
              <a:xfrm>
                <a:off x="3393" y="8520"/>
                <a:ext cx="5220" cy="539"/>
                <a:chOff x="3393" y="8520"/>
                <a:chExt cx="5220" cy="539"/>
              </a:xfrm>
            </p:grpSpPr>
            <p:sp>
              <p:nvSpPr>
                <p:cNvPr id="45094" name="Line 35"/>
                <p:cNvSpPr>
                  <a:spLocks noChangeShapeType="1"/>
                </p:cNvSpPr>
                <p:nvPr/>
              </p:nvSpPr>
              <p:spPr bwMode="auto">
                <a:xfrm>
                  <a:off x="3393" y="8520"/>
                  <a:ext cx="522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509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393" y="8520"/>
                  <a:ext cx="5040" cy="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/>
                  <a:r>
                    <a:rPr lang="pt-PT" altLang="pt-BR" sz="1200" b="1">
                      <a:latin typeface="Arial" pitchFamily="34" charset="0"/>
                      <a:cs typeface="Times New Roman" pitchFamily="18" charset="0"/>
                    </a:rPr>
                    <a:t>Melhoramento da qualidade da água</a:t>
                  </a:r>
                  <a:endParaRPr lang="pt-PT" altLang="pt-BR" sz="1800">
                    <a:latin typeface="Arial" pitchFamily="34" charset="0"/>
                  </a:endParaRPr>
                </a:p>
              </p:txBody>
            </p:sp>
          </p:grpSp>
          <p:grpSp>
            <p:nvGrpSpPr>
              <p:cNvPr id="45064" name="Group 3"/>
              <p:cNvGrpSpPr>
                <a:grpSpLocks/>
              </p:cNvGrpSpPr>
              <p:nvPr/>
            </p:nvGrpSpPr>
            <p:grpSpPr bwMode="auto">
              <a:xfrm>
                <a:off x="1773" y="4921"/>
                <a:ext cx="8100" cy="3058"/>
                <a:chOff x="1773" y="4921"/>
                <a:chExt cx="8100" cy="3058"/>
              </a:xfrm>
            </p:grpSpPr>
            <p:grpSp>
              <p:nvGrpSpPr>
                <p:cNvPr id="45065" name="Group 21"/>
                <p:cNvGrpSpPr>
                  <a:grpSpLocks/>
                </p:cNvGrpSpPr>
                <p:nvPr/>
              </p:nvGrpSpPr>
              <p:grpSpPr bwMode="auto">
                <a:xfrm>
                  <a:off x="1773" y="4921"/>
                  <a:ext cx="8100" cy="3057"/>
                  <a:chOff x="1773" y="4921"/>
                  <a:chExt cx="8100" cy="3057"/>
                </a:xfrm>
              </p:grpSpPr>
              <p:sp>
                <p:nvSpPr>
                  <p:cNvPr id="45083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33" y="4921"/>
                    <a:ext cx="6300" cy="5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/>
                    <a:r>
                      <a:rPr lang="pt-BR" altLang="pt-BR" sz="1200" b="1">
                        <a:latin typeface="Arial" pitchFamily="34" charset="0"/>
                        <a:cs typeface="Times New Roman" pitchFamily="18" charset="0"/>
                      </a:rPr>
                      <a:t>Concentraç</a:t>
                    </a:r>
                    <a:r>
                      <a:rPr lang="pt-PT" altLang="pt-BR" sz="1200" b="1">
                        <a:latin typeface="Arial" pitchFamily="34" charset="0"/>
                        <a:cs typeface="Times New Roman" pitchFamily="18" charset="0"/>
                      </a:rPr>
                      <a:t>ão de Fósforo Total 100 – 150 µg/L</a:t>
                    </a:r>
                    <a:endParaRPr lang="pt-PT" altLang="pt-BR" sz="1800">
                      <a:latin typeface="Arial" pitchFamily="34" charset="0"/>
                    </a:endParaRPr>
                  </a:p>
                </p:txBody>
              </p:sp>
              <p:grpSp>
                <p:nvGrpSpPr>
                  <p:cNvPr id="45084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773" y="5820"/>
                    <a:ext cx="2521" cy="2158"/>
                    <a:chOff x="1952" y="6181"/>
                    <a:chExt cx="2521" cy="2158"/>
                  </a:xfrm>
                </p:grpSpPr>
                <p:sp>
                  <p:nvSpPr>
                    <p:cNvPr id="45090" name="Rectangle 31" descr="Diagonal para cima clara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3" y="6181"/>
                      <a:ext cx="180" cy="539"/>
                    </a:xfrm>
                    <a:prstGeom prst="rect">
                      <a:avLst/>
                    </a:prstGeom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91" name="Rectangle 30" descr="10%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3" y="6720"/>
                      <a:ext cx="1980" cy="539"/>
                    </a:xfrm>
                    <a:prstGeom prst="rect">
                      <a:avLst/>
                    </a:prstGeom>
                    <a:pattFill prst="pct1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92" name="Rectangle 29" descr="Zigue-zague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3" y="7260"/>
                      <a:ext cx="540" cy="5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93" name="Rectangle 28" descr="Vertical clara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2" y="7800"/>
                      <a:ext cx="2521" cy="539"/>
                    </a:xfrm>
                    <a:prstGeom prst="rect">
                      <a:avLst/>
                    </a:prstGeom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45085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7893" y="5820"/>
                    <a:ext cx="1980" cy="2158"/>
                    <a:chOff x="7893" y="6180"/>
                    <a:chExt cx="1980" cy="2158"/>
                  </a:xfrm>
                </p:grpSpPr>
                <p:sp>
                  <p:nvSpPr>
                    <p:cNvPr id="45086" name="Rectangle 26" descr="Diagonal para cima clara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3" y="6180"/>
                      <a:ext cx="540" cy="539"/>
                    </a:xfrm>
                    <a:prstGeom prst="rect">
                      <a:avLst/>
                    </a:prstGeom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87" name="Rectangle 25" descr="10%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53" y="6719"/>
                      <a:ext cx="1260" cy="539"/>
                    </a:xfrm>
                    <a:prstGeom prst="rect">
                      <a:avLst/>
                    </a:prstGeom>
                    <a:pattFill prst="pct1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88" name="Rectangle 24" descr="Zigue-zague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93" y="7259"/>
                      <a:ext cx="1980" cy="5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89" name="Rectangle 23" descr="Vertical clara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33" y="7799"/>
                      <a:ext cx="900" cy="539"/>
                    </a:xfrm>
                    <a:prstGeom prst="rect">
                      <a:avLst/>
                    </a:prstGeom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pt-BR" altLang="pt-BR" sz="1800">
                        <a:latin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066" name="Group 4"/>
                <p:cNvGrpSpPr>
                  <a:grpSpLocks/>
                </p:cNvGrpSpPr>
                <p:nvPr/>
              </p:nvGrpSpPr>
              <p:grpSpPr bwMode="auto">
                <a:xfrm>
                  <a:off x="3213" y="5820"/>
                  <a:ext cx="5040" cy="2159"/>
                  <a:chOff x="3213" y="5820"/>
                  <a:chExt cx="5040" cy="2159"/>
                </a:xfrm>
              </p:grpSpPr>
              <p:grpSp>
                <p:nvGrpSpPr>
                  <p:cNvPr id="4506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213" y="5820"/>
                    <a:ext cx="5040" cy="539"/>
                    <a:chOff x="3213" y="5820"/>
                    <a:chExt cx="5040" cy="539"/>
                  </a:xfrm>
                </p:grpSpPr>
                <p:sp>
                  <p:nvSpPr>
                    <p:cNvPr id="45080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3" y="6000"/>
                      <a:ext cx="144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081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13" y="5820"/>
                      <a:ext cx="3060" cy="53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algn="ctr"/>
                      <a:r>
                        <a:rPr lang="pt-PT" altLang="pt-BR" sz="1200" b="1">
                          <a:latin typeface="Arial" pitchFamily="34" charset="0"/>
                          <a:cs typeface="Times New Roman" pitchFamily="18" charset="0"/>
                        </a:rPr>
                        <a:t>  Peixes predadores</a:t>
                      </a:r>
                      <a:endParaRPr lang="pt-PT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82" name="Line 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13" y="6000"/>
                      <a:ext cx="14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5068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4113" y="6360"/>
                    <a:ext cx="3960" cy="539"/>
                    <a:chOff x="4113" y="6360"/>
                    <a:chExt cx="3960" cy="539"/>
                  </a:xfrm>
                </p:grpSpPr>
                <p:sp>
                  <p:nvSpPr>
                    <p:cNvPr id="45077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73" y="6360"/>
                      <a:ext cx="2880" cy="53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algn="ctr"/>
                      <a:r>
                        <a:rPr lang="pt-PT" altLang="pt-BR" sz="1200" b="1">
                          <a:latin typeface="Arial" pitchFamily="34" charset="0"/>
                          <a:cs typeface="Times New Roman" pitchFamily="18" charset="0"/>
                        </a:rPr>
                        <a:t>Zooplâncton</a:t>
                      </a:r>
                      <a:endParaRPr lang="pt-PT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78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33" y="6540"/>
                      <a:ext cx="144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079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113" y="6540"/>
                      <a:ext cx="90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5069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3573" y="6900"/>
                    <a:ext cx="4140" cy="539"/>
                    <a:chOff x="3573" y="6900"/>
                    <a:chExt cx="4140" cy="539"/>
                  </a:xfrm>
                </p:grpSpPr>
                <p:sp>
                  <p:nvSpPr>
                    <p:cNvPr id="4507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13" y="6900"/>
                      <a:ext cx="3240" cy="53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algn="ctr"/>
                      <a:r>
                        <a:rPr lang="pt-PT" altLang="pt-BR" sz="1200" b="1">
                          <a:latin typeface="Arial" pitchFamily="34" charset="0"/>
                          <a:cs typeface="Times New Roman" pitchFamily="18" charset="0"/>
                        </a:rPr>
                        <a:t>Peixes planctivoros</a:t>
                      </a:r>
                      <a:endParaRPr lang="pt-PT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75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3" y="7080"/>
                      <a:ext cx="90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076" name="Line 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573" y="7080"/>
                      <a:ext cx="10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5070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4473" y="7440"/>
                    <a:ext cx="3600" cy="539"/>
                    <a:chOff x="4473" y="7440"/>
                    <a:chExt cx="3600" cy="539"/>
                  </a:xfrm>
                </p:grpSpPr>
                <p:sp>
                  <p:nvSpPr>
                    <p:cNvPr id="45071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53" y="7440"/>
                      <a:ext cx="2700" cy="53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algn="ctr"/>
                      <a:r>
                        <a:rPr lang="pt-PT" altLang="pt-BR" sz="1200" b="1">
                          <a:latin typeface="Arial" pitchFamily="34" charset="0"/>
                          <a:cs typeface="Times New Roman" pitchFamily="18" charset="0"/>
                        </a:rPr>
                        <a:t>  Fitoplâncton</a:t>
                      </a:r>
                      <a:endParaRPr lang="pt-PT" altLang="pt-BR" sz="180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072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93" y="7620"/>
                      <a:ext cx="108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073" name="Line 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473" y="7620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</p:grpSp>
        </p:grpSp>
      </p:grpSp>
      <p:sp>
        <p:nvSpPr>
          <p:cNvPr id="45060" name="Retângulo 38"/>
          <p:cNvSpPr>
            <a:spLocks noChangeArrowheads="1"/>
          </p:cNvSpPr>
          <p:nvPr/>
        </p:nvSpPr>
        <p:spPr bwMode="auto">
          <a:xfrm>
            <a:off x="214313" y="714375"/>
            <a:ext cx="8715375" cy="86201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500" b="1">
                <a:solidFill>
                  <a:srgbClr val="FF0000"/>
                </a:solidFill>
                <a:latin typeface="Arial" pitchFamily="34" charset="0"/>
              </a:rPr>
              <a:t> Uso do controle biológico para redução de florações de cianobactérias </a:t>
            </a:r>
          </a:p>
        </p:txBody>
      </p:sp>
    </p:spTree>
    <p:extLst>
      <p:ext uri="{BB962C8B-B14F-4D97-AF65-F5344CB8AC3E}">
        <p14:creationId xmlns:p14="http://schemas.microsoft.com/office/powerpoint/2010/main" val="8101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0"/>
            <a:ext cx="9145706" cy="685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0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macrofitasflutuantes-2-fl_albu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751388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macrofitasflutuantes-116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836613"/>
            <a:ext cx="40306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macrofitasflutuantes-4-fl_albu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81525"/>
            <a:ext cx="2843212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 descr="macrofitasflutuantes-4-fl_albu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273526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macrofitasflutuantes-4-fl_album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16450"/>
            <a:ext cx="27368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250825" y="0"/>
            <a:ext cx="8893175" cy="70167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000" b="1">
                <a:solidFill>
                  <a:srgbClr val="FF0000"/>
                </a:solidFill>
                <a:latin typeface="Arial" pitchFamily="34" charset="0"/>
              </a:rPr>
              <a:t>Uso de macrófitas (plantas aquáticas) que removem nutrientes d`água, competindo com as algas e cianobactérias</a:t>
            </a:r>
          </a:p>
        </p:txBody>
      </p:sp>
      <p:sp>
        <p:nvSpPr>
          <p:cNvPr id="26632" name="AutoShape 11"/>
          <p:cNvSpPr>
            <a:spLocks noChangeArrowheads="1"/>
          </p:cNvSpPr>
          <p:nvPr/>
        </p:nvSpPr>
        <p:spPr bwMode="auto">
          <a:xfrm rot="-4900318">
            <a:off x="2303463" y="4040188"/>
            <a:ext cx="863600" cy="2159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altLang="pt-BR" sz="1800">
              <a:latin typeface="Arial" pitchFamily="34" charset="0"/>
            </a:endParaRPr>
          </a:p>
        </p:txBody>
      </p:sp>
      <p:sp>
        <p:nvSpPr>
          <p:cNvPr id="26633" name="AutoShape 12"/>
          <p:cNvSpPr>
            <a:spLocks noChangeArrowheads="1"/>
          </p:cNvSpPr>
          <p:nvPr/>
        </p:nvSpPr>
        <p:spPr bwMode="auto">
          <a:xfrm rot="-5400000">
            <a:off x="4608513" y="3968750"/>
            <a:ext cx="863600" cy="2159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altLang="pt-BR" sz="1800">
              <a:latin typeface="Arial" pitchFamily="34" charset="0"/>
            </a:endParaRPr>
          </a:p>
        </p:txBody>
      </p:sp>
      <p:sp>
        <p:nvSpPr>
          <p:cNvPr id="26634" name="AutoShape 13"/>
          <p:cNvSpPr>
            <a:spLocks noChangeArrowheads="1"/>
          </p:cNvSpPr>
          <p:nvPr/>
        </p:nvSpPr>
        <p:spPr bwMode="auto">
          <a:xfrm rot="-5400000">
            <a:off x="6192838" y="4040188"/>
            <a:ext cx="863600" cy="2159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altLang="pt-BR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7" name="Grupo 1"/>
          <p:cNvGrpSpPr>
            <a:grpSpLocks/>
          </p:cNvGrpSpPr>
          <p:nvPr/>
        </p:nvGrpSpPr>
        <p:grpSpPr bwMode="auto">
          <a:xfrm>
            <a:off x="250825" y="152400"/>
            <a:ext cx="7597775" cy="2425700"/>
            <a:chOff x="251520" y="152079"/>
            <a:chExt cx="7597600" cy="2425749"/>
          </a:xfrm>
        </p:grpSpPr>
        <p:pic>
          <p:nvPicPr>
            <p:cNvPr id="47108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52080"/>
              <a:ext cx="5184775" cy="2425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9" name="Picture 4" descr="Resultado de imagem para PHOSL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295" y="152079"/>
              <a:ext cx="2412825" cy="242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2976"/>
            <a:ext cx="8242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45062"/>
            <a:ext cx="8240712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4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esultado de imagem para PHOS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" y="3840162"/>
            <a:ext cx="36274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Resultado de imagem para PHOS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827534"/>
            <a:ext cx="471487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 descr="Resultado de imagem para PHOS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4"/>
            <a:ext cx="37941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 descr="Resultado de imagem para PHOSL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2" y="10197"/>
            <a:ext cx="421798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12" descr="Resultado de imagem para PHOSL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22319"/>
            <a:ext cx="2423790" cy="181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6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041"/>
            <a:ext cx="4107012" cy="617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595102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cetesb.sp.gov.br/laboratorios/wp-content/uploads/sites/24/2015/01/manual-cianobacterias-2013.pdf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23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Viveiros que tiverem baixa transparência terão maior quantidade de nutrientes disponíveis e, consequentemente, maior quantidade de fitoplâncton, o quer corresponderá numa maior quantidade de oxigênio.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30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8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2123</Words>
  <Application>Microsoft Office PowerPoint</Application>
  <PresentationFormat>Apresentação na tela (4:3)</PresentationFormat>
  <Paragraphs>324</Paragraphs>
  <Slides>73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73</vt:i4>
      </vt:variant>
    </vt:vector>
  </HeadingPairs>
  <TitlesOfParts>
    <vt:vector size="76" baseType="lpstr">
      <vt:lpstr>Tema do Office</vt:lpstr>
      <vt:lpstr>Documento do Microsoft Word</vt:lpstr>
      <vt:lpstr>Microsoft Photo Editor 3.0 Photo</vt:lpstr>
      <vt:lpstr>Qualidade de água</vt:lpstr>
      <vt:lpstr>Apresentação do PowerPoint</vt:lpstr>
      <vt:lpstr>Conceito</vt:lpstr>
      <vt:lpstr>Explicando...</vt:lpstr>
      <vt:lpstr>E a aquicultura?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Vídeos</vt:lpstr>
      <vt:lpstr>Considerações</vt:lpstr>
      <vt:lpstr>Sistema extensivo</vt:lpstr>
      <vt:lpstr>Sistema semi-intensivo</vt:lpstr>
      <vt:lpstr>Sistema intensivo</vt:lpstr>
      <vt:lpstr>Cadeias tróficas</vt:lpstr>
      <vt:lpstr>Apresentação do PowerPoint</vt:lpstr>
      <vt:lpstr>Apresentação do PowerPoint</vt:lpstr>
      <vt:lpstr>Apresentação do PowerPoint</vt:lpstr>
      <vt:lpstr>Produtividade -  Lei de Elton</vt:lpstr>
      <vt:lpstr>Apresentação do PowerPoint</vt:lpstr>
      <vt:lpstr>Apresentação do PowerPoint</vt:lpstr>
      <vt:lpstr>Caso da Epagri - SC</vt:lpstr>
      <vt:lpstr>Apresentação do PowerPoint</vt:lpstr>
      <vt:lpstr>Introdução de espécies para controle</vt:lpstr>
      <vt:lpstr>Eutrofização</vt:lpstr>
      <vt:lpstr>Apresentação do PowerPoint</vt:lpstr>
      <vt:lpstr>Apresentação do PowerPoint</vt:lpstr>
      <vt:lpstr>EUTROFIZAÇÃO  Fatores de influência</vt:lpstr>
      <vt:lpstr>Apresentação do PowerPoint</vt:lpstr>
      <vt:lpstr>Mecanismo da eutrofização</vt:lpstr>
      <vt:lpstr>Eutrofização - Efeitos</vt:lpstr>
      <vt:lpstr>Eutrofização - Efeitos</vt:lpstr>
      <vt:lpstr>Eutrofização - Efeitos</vt:lpstr>
      <vt:lpstr>Eutrofização - Efeitos</vt:lpstr>
      <vt:lpstr>Eutrofização - Controle</vt:lpstr>
      <vt:lpstr>Biomanipulação</vt:lpstr>
      <vt:lpstr>Eutrofização - Efeitos</vt:lpstr>
      <vt:lpstr>Eutrofização - Efeitos</vt:lpstr>
      <vt:lpstr>Eutrofização - Efeitos</vt:lpstr>
      <vt:lpstr>Eutrofização - Efeitos</vt:lpstr>
      <vt:lpstr>Eutrofização - Efeitos</vt:lpstr>
      <vt:lpstr>Eutrofização - Efeitos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Riscos das florações em pisciculturas</vt:lpstr>
      <vt:lpstr>Apresentação do PowerPoint</vt:lpstr>
      <vt:lpstr>Apresentação do PowerPoint</vt:lpstr>
      <vt:lpstr>Apresentação do PowerPoint</vt:lpstr>
      <vt:lpstr>Estadio de trofia</vt:lpstr>
      <vt:lpstr>E a aquicultura, o que tem haver com isso?</vt:lpstr>
      <vt:lpstr>Alimentos e alimentação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Qualidade de água</dc:title>
  <dc:creator>D.</dc:creator>
  <cp:lastModifiedBy>D.</cp:lastModifiedBy>
  <cp:revision>54</cp:revision>
  <dcterms:created xsi:type="dcterms:W3CDTF">2021-04-07T13:39:18Z</dcterms:created>
  <dcterms:modified xsi:type="dcterms:W3CDTF">2021-05-06T20:13:27Z</dcterms:modified>
</cp:coreProperties>
</file>